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4"/>
  </p:sldMasterIdLst>
  <p:notesMasterIdLst>
    <p:notesMasterId r:id="rId25"/>
  </p:notesMasterIdLst>
  <p:sldIdLst>
    <p:sldId id="256" r:id="rId5"/>
    <p:sldId id="258" r:id="rId6"/>
    <p:sldId id="284" r:id="rId7"/>
    <p:sldId id="257" r:id="rId8"/>
    <p:sldId id="282" r:id="rId9"/>
    <p:sldId id="283" r:id="rId10"/>
    <p:sldId id="286" r:id="rId11"/>
    <p:sldId id="291" r:id="rId12"/>
    <p:sldId id="293" r:id="rId13"/>
    <p:sldId id="292" r:id="rId14"/>
    <p:sldId id="297" r:id="rId15"/>
    <p:sldId id="295" r:id="rId16"/>
    <p:sldId id="296" r:id="rId17"/>
    <p:sldId id="288" r:id="rId18"/>
    <p:sldId id="294" r:id="rId19"/>
    <p:sldId id="300" r:id="rId20"/>
    <p:sldId id="290" r:id="rId21"/>
    <p:sldId id="298" r:id="rId22"/>
    <p:sldId id="299" r:id="rId23"/>
    <p:sldId id="274" r:id="rId24"/>
  </p:sldIdLst>
  <p:sldSz cx="12192000" cy="6858000"/>
  <p:notesSz cx="6858000" cy="9144000"/>
  <p:embeddedFontLst>
    <p:embeddedFont>
      <p:font typeface="Abril Fatface" panose="02000503000000020003" pitchFamily="2" charset="0"/>
      <p:regular r:id="rId26"/>
    </p:embeddedFont>
    <p:embeddedFont>
      <p:font typeface="Aldrich" panose="02000000000000000000" pitchFamily="2" charset="0"/>
      <p:regular r:id="rId27"/>
    </p:embeddedFont>
    <p:embeddedFont>
      <p:font typeface="Belanosima" panose="020E0602020502020306" pitchFamily="3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exend" panose="020B0604020202020204" charset="-93"/>
      <p:regular r:id="rId34"/>
      <p:bold r:id="rId35"/>
    </p:embeddedFont>
    <p:embeddedFont>
      <p:font typeface="Lexend Light" panose="020B0604020202020204" charset="-93"/>
      <p:regular r:id="rId36"/>
      <p:bold r:id="rId37"/>
    </p:embeddedFont>
    <p:embeddedFont>
      <p:font typeface="Roboto Slab" pitchFamily="2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E66"/>
    <a:srgbClr val="B8604E"/>
    <a:srgbClr val="D9D9D9"/>
    <a:srgbClr val="A3C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102219-E3D1-4D87-9786-FE924552D3C3}" v="41" dt="2023-10-19T15:57:11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4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637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369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371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155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54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449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74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144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7ef380149a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7ef380149a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088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5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1634750" y="480150"/>
            <a:ext cx="9972900" cy="58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634750" y="480150"/>
            <a:ext cx="9972900" cy="336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10756091" y="536725"/>
            <a:ext cx="792253" cy="230688"/>
            <a:chOff x="745813" y="1290313"/>
            <a:chExt cx="1236350" cy="360000"/>
          </a:xfrm>
        </p:grpSpPr>
        <p:sp>
          <p:nvSpPr>
            <p:cNvPr id="15" name="Google Shape;15;p2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0" name="Google Shape;20;p2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1" name="Google Shape;21;p2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052650" y="5377600"/>
            <a:ext cx="91632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title"/>
          </p:nvPr>
        </p:nvSpPr>
        <p:spPr>
          <a:xfrm>
            <a:off x="2052650" y="1778900"/>
            <a:ext cx="9163200" cy="360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9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>
            <a:off x="404893" y="5364314"/>
            <a:ext cx="792208" cy="710851"/>
            <a:chOff x="304016" y="596485"/>
            <a:chExt cx="1168621" cy="1048607"/>
          </a:xfrm>
        </p:grpSpPr>
        <p:sp>
          <p:nvSpPr>
            <p:cNvPr id="26" name="Google Shape;26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404893" y="4492306"/>
            <a:ext cx="792208" cy="710851"/>
            <a:chOff x="304016" y="596485"/>
            <a:chExt cx="1168621" cy="1048607"/>
          </a:xfrm>
        </p:grpSpPr>
        <p:sp>
          <p:nvSpPr>
            <p:cNvPr id="31" name="Google Shape;31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404893" y="3620298"/>
            <a:ext cx="792208" cy="710851"/>
            <a:chOff x="304016" y="596485"/>
            <a:chExt cx="1168621" cy="1048607"/>
          </a:xfrm>
        </p:grpSpPr>
        <p:sp>
          <p:nvSpPr>
            <p:cNvPr id="36" name="Google Shape;36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404893" y="2748289"/>
            <a:ext cx="792208" cy="710851"/>
            <a:chOff x="304016" y="596485"/>
            <a:chExt cx="1168621" cy="1048607"/>
          </a:xfrm>
        </p:grpSpPr>
        <p:sp>
          <p:nvSpPr>
            <p:cNvPr id="41" name="Google Shape;41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>
            <a:off x="622800" y="1958025"/>
            <a:ext cx="3644400" cy="350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4558650" y="480150"/>
            <a:ext cx="7049100" cy="58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4558650" y="480150"/>
            <a:ext cx="7049100" cy="336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5665025" y="1709150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body" idx="1"/>
          </p:nvPr>
        </p:nvSpPr>
        <p:spPr>
          <a:xfrm>
            <a:off x="5665000" y="31134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>
            <a:spLocks noGrp="1"/>
          </p:cNvSpPr>
          <p:nvPr>
            <p:ph type="pic" idx="2"/>
          </p:nvPr>
        </p:nvSpPr>
        <p:spPr>
          <a:xfrm>
            <a:off x="622800" y="1958025"/>
            <a:ext cx="3644400" cy="3504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" name="Google Shape;52;p3"/>
          <p:cNvGrpSpPr/>
          <p:nvPr/>
        </p:nvGrpSpPr>
        <p:grpSpPr>
          <a:xfrm flipH="1">
            <a:off x="10756091" y="536725"/>
            <a:ext cx="792253" cy="230688"/>
            <a:chOff x="745813" y="1290313"/>
            <a:chExt cx="1236350" cy="360000"/>
          </a:xfrm>
        </p:grpSpPr>
        <p:sp>
          <p:nvSpPr>
            <p:cNvPr id="53" name="Google Shape;53;p3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59" name="Google Shape;59;p3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61" name="Google Shape;61;p3"/>
          <p:cNvSpPr/>
          <p:nvPr/>
        </p:nvSpPr>
        <p:spPr>
          <a:xfrm>
            <a:off x="622800" y="1621725"/>
            <a:ext cx="3644400" cy="33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 flipH="1">
            <a:off x="3400241" y="1678300"/>
            <a:ext cx="792253" cy="230688"/>
            <a:chOff x="745813" y="1290313"/>
            <a:chExt cx="1236350" cy="360000"/>
          </a:xfrm>
        </p:grpSpPr>
        <p:sp>
          <p:nvSpPr>
            <p:cNvPr id="63" name="Google Shape;63;p3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68" name="Google Shape;68;p3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69" name="Google Shape;69;p3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grpSp>
        <p:nvGrpSpPr>
          <p:cNvPr id="71" name="Google Shape;71;p3"/>
          <p:cNvGrpSpPr/>
          <p:nvPr/>
        </p:nvGrpSpPr>
        <p:grpSpPr>
          <a:xfrm>
            <a:off x="1454318" y="168189"/>
            <a:ext cx="792208" cy="710851"/>
            <a:chOff x="304016" y="596485"/>
            <a:chExt cx="1168621" cy="1048607"/>
          </a:xfrm>
        </p:grpSpPr>
        <p:sp>
          <p:nvSpPr>
            <p:cNvPr id="72" name="Google Shape;72;p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76" name="Google Shape;76;p3"/>
          <p:cNvGrpSpPr/>
          <p:nvPr/>
        </p:nvGrpSpPr>
        <p:grpSpPr>
          <a:xfrm>
            <a:off x="470393" y="168189"/>
            <a:ext cx="792208" cy="710851"/>
            <a:chOff x="304016" y="596485"/>
            <a:chExt cx="1168621" cy="1048607"/>
          </a:xfrm>
        </p:grpSpPr>
        <p:sp>
          <p:nvSpPr>
            <p:cNvPr id="77" name="Google Shape;77;p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/>
          <p:nvPr/>
        </p:nvSpPr>
        <p:spPr>
          <a:xfrm>
            <a:off x="537575" y="480150"/>
            <a:ext cx="11116800" cy="5897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537575" y="480150"/>
            <a:ext cx="11116800" cy="336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5"/>
          <p:cNvGrpSpPr/>
          <p:nvPr/>
        </p:nvGrpSpPr>
        <p:grpSpPr>
          <a:xfrm flipH="1">
            <a:off x="10802891" y="536725"/>
            <a:ext cx="792253" cy="230688"/>
            <a:chOff x="745813" y="1290313"/>
            <a:chExt cx="1236350" cy="360000"/>
          </a:xfrm>
        </p:grpSpPr>
        <p:sp>
          <p:nvSpPr>
            <p:cNvPr id="126" name="Google Shape;126;p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131" name="Google Shape;131;p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132" name="Google Shape;132;p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537575" y="816450"/>
            <a:ext cx="3325800" cy="556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body" idx="1"/>
          </p:nvPr>
        </p:nvSpPr>
        <p:spPr>
          <a:xfrm>
            <a:off x="4106925" y="24816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2"/>
          </p:nvPr>
        </p:nvSpPr>
        <p:spPr>
          <a:xfrm>
            <a:off x="8064850" y="24816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body" idx="3"/>
          </p:nvPr>
        </p:nvSpPr>
        <p:spPr>
          <a:xfrm>
            <a:off x="8064850" y="443720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title" idx="4"/>
          </p:nvPr>
        </p:nvSpPr>
        <p:spPr>
          <a:xfrm>
            <a:off x="5126875" y="1785925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title" idx="5"/>
          </p:nvPr>
        </p:nvSpPr>
        <p:spPr>
          <a:xfrm>
            <a:off x="9084850" y="1785925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title" idx="6"/>
          </p:nvPr>
        </p:nvSpPr>
        <p:spPr>
          <a:xfrm>
            <a:off x="9084850" y="3741428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7"/>
          </p:nvPr>
        </p:nvSpPr>
        <p:spPr>
          <a:xfrm>
            <a:off x="4106925" y="44371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title" idx="8"/>
          </p:nvPr>
        </p:nvSpPr>
        <p:spPr>
          <a:xfrm>
            <a:off x="5126875" y="3741425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/>
        </p:nvSpPr>
        <p:spPr>
          <a:xfrm>
            <a:off x="1494150" y="1256400"/>
            <a:ext cx="9203700" cy="434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2401350" y="2183500"/>
            <a:ext cx="7389300" cy="206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1"/>
          </p:nvPr>
        </p:nvSpPr>
        <p:spPr>
          <a:xfrm>
            <a:off x="2401350" y="426715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0"/>
          <p:cNvSpPr txBox="1">
            <a:spLocks noGrp="1"/>
          </p:cNvSpPr>
          <p:nvPr>
            <p:ph type="subTitle" idx="1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94" name="Google Shape;194;p10"/>
          <p:cNvSpPr txBox="1">
            <a:spLocks noGrp="1"/>
          </p:cNvSpPr>
          <p:nvPr>
            <p:ph type="subTitle" idx="2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3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7" name="Google Shape;197;p10"/>
          <p:cNvSpPr txBox="1">
            <a:spLocks noGrp="1"/>
          </p:cNvSpPr>
          <p:nvPr>
            <p:ph type="body" idx="4"/>
          </p:nvPr>
        </p:nvSpPr>
        <p:spPr>
          <a:xfrm>
            <a:off x="1189050" y="4129182"/>
            <a:ext cx="2658900" cy="16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body" idx="5"/>
          </p:nvPr>
        </p:nvSpPr>
        <p:spPr>
          <a:xfrm>
            <a:off x="4713300" y="4129182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body" idx="6"/>
          </p:nvPr>
        </p:nvSpPr>
        <p:spPr>
          <a:xfrm>
            <a:off x="8237550" y="4129182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0" y="0"/>
            <a:ext cx="12192000" cy="336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0"/>
          <p:cNvGrpSpPr/>
          <p:nvPr/>
        </p:nvGrpSpPr>
        <p:grpSpPr>
          <a:xfrm flipH="1">
            <a:off x="11340441" y="56575"/>
            <a:ext cx="792253" cy="230688"/>
            <a:chOff x="745813" y="1290313"/>
            <a:chExt cx="1236350" cy="360000"/>
          </a:xfrm>
        </p:grpSpPr>
        <p:sp>
          <p:nvSpPr>
            <p:cNvPr id="202" name="Google Shape;202;p10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07" name="Google Shape;207;p10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08" name="Google Shape;208;p10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09" name="Google Shape;209;p10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Just title">
  <p:cSld name="CUSTOM_8_1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3" name="Google Shape;213;p11"/>
          <p:cNvSpPr/>
          <p:nvPr/>
        </p:nvSpPr>
        <p:spPr>
          <a:xfrm>
            <a:off x="0" y="0"/>
            <a:ext cx="12192000" cy="33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11"/>
          <p:cNvGrpSpPr/>
          <p:nvPr/>
        </p:nvGrpSpPr>
        <p:grpSpPr>
          <a:xfrm flipH="1">
            <a:off x="11340441" y="56575"/>
            <a:ext cx="792253" cy="230688"/>
            <a:chOff x="745813" y="1290313"/>
            <a:chExt cx="1236350" cy="360000"/>
          </a:xfrm>
        </p:grpSpPr>
        <p:sp>
          <p:nvSpPr>
            <p:cNvPr id="215" name="Google Shape;215;p11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20" name="Google Shape;220;p11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21" name="Google Shape;221;p11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 1">
  <p:cSld name="CUSTOM_8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/>
          <p:nvPr/>
        </p:nvSpPr>
        <p:spPr>
          <a:xfrm>
            <a:off x="8071825" y="1774225"/>
            <a:ext cx="3611400" cy="447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"/>
          <p:cNvSpPr/>
          <p:nvPr/>
        </p:nvSpPr>
        <p:spPr>
          <a:xfrm>
            <a:off x="8071825" y="1774225"/>
            <a:ext cx="3611400" cy="33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12"/>
          <p:cNvGrpSpPr/>
          <p:nvPr/>
        </p:nvGrpSpPr>
        <p:grpSpPr>
          <a:xfrm flipH="1">
            <a:off x="10831479" y="1830800"/>
            <a:ext cx="792253" cy="230688"/>
            <a:chOff x="745813" y="1290313"/>
            <a:chExt cx="1236350" cy="360000"/>
          </a:xfrm>
        </p:grpSpPr>
        <p:sp>
          <p:nvSpPr>
            <p:cNvPr id="227" name="Google Shape;227;p12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32" name="Google Shape;232;p12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33" name="Google Shape;233;p12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235" name="Google Shape;235;p12"/>
          <p:cNvSpPr/>
          <p:nvPr/>
        </p:nvSpPr>
        <p:spPr>
          <a:xfrm>
            <a:off x="4290300" y="1774225"/>
            <a:ext cx="3611400" cy="447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2"/>
          <p:cNvSpPr/>
          <p:nvPr/>
        </p:nvSpPr>
        <p:spPr>
          <a:xfrm>
            <a:off x="4290300" y="1774225"/>
            <a:ext cx="3611400" cy="336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2"/>
          <p:cNvGrpSpPr/>
          <p:nvPr/>
        </p:nvGrpSpPr>
        <p:grpSpPr>
          <a:xfrm flipH="1">
            <a:off x="7049954" y="1830800"/>
            <a:ext cx="792253" cy="230688"/>
            <a:chOff x="745813" y="1290313"/>
            <a:chExt cx="1236350" cy="360000"/>
          </a:xfrm>
        </p:grpSpPr>
        <p:sp>
          <p:nvSpPr>
            <p:cNvPr id="238" name="Google Shape;238;p12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43" name="Google Shape;243;p12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44" name="Google Shape;244;p12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246" name="Google Shape;246;p12"/>
          <p:cNvSpPr/>
          <p:nvPr/>
        </p:nvSpPr>
        <p:spPr>
          <a:xfrm>
            <a:off x="508775" y="1774225"/>
            <a:ext cx="3611400" cy="447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2"/>
          <p:cNvSpPr/>
          <p:nvPr/>
        </p:nvSpPr>
        <p:spPr>
          <a:xfrm>
            <a:off x="508775" y="1774225"/>
            <a:ext cx="3611400" cy="336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12"/>
          <p:cNvGrpSpPr/>
          <p:nvPr/>
        </p:nvGrpSpPr>
        <p:grpSpPr>
          <a:xfrm flipH="1">
            <a:off x="3268429" y="1830800"/>
            <a:ext cx="792253" cy="230688"/>
            <a:chOff x="745813" y="1290313"/>
            <a:chExt cx="1236350" cy="360000"/>
          </a:xfrm>
        </p:grpSpPr>
        <p:sp>
          <p:nvSpPr>
            <p:cNvPr id="249" name="Google Shape;249;p12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54" name="Google Shape;254;p12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55" name="Google Shape;255;p12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56" name="Google Shape;256;p12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257" name="Google Shape;257;p12"/>
          <p:cNvSpPr txBox="1">
            <a:spLocks noGrp="1"/>
          </p:cNvSpPr>
          <p:nvPr>
            <p:ph type="subTitle" idx="1"/>
          </p:nvPr>
        </p:nvSpPr>
        <p:spPr>
          <a:xfrm>
            <a:off x="661203" y="2314100"/>
            <a:ext cx="3283200" cy="1019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5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58" name="Google Shape;258;p12"/>
          <p:cNvSpPr txBox="1">
            <a:spLocks noGrp="1"/>
          </p:cNvSpPr>
          <p:nvPr>
            <p:ph type="subTitle" idx="2"/>
          </p:nvPr>
        </p:nvSpPr>
        <p:spPr>
          <a:xfrm>
            <a:off x="4449378" y="2314100"/>
            <a:ext cx="3283200" cy="102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5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59" name="Google Shape;259;p12"/>
          <p:cNvSpPr txBox="1">
            <a:spLocks noGrp="1"/>
          </p:cNvSpPr>
          <p:nvPr>
            <p:ph type="subTitle" idx="3"/>
          </p:nvPr>
        </p:nvSpPr>
        <p:spPr>
          <a:xfrm>
            <a:off x="8237553" y="2315750"/>
            <a:ext cx="3282900" cy="1020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5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0" name="Google Shape;26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1" name="Google Shape;261;p12"/>
          <p:cNvSpPr txBox="1">
            <a:spLocks noGrp="1"/>
          </p:cNvSpPr>
          <p:nvPr>
            <p:ph type="body" idx="4"/>
          </p:nvPr>
        </p:nvSpPr>
        <p:spPr>
          <a:xfrm>
            <a:off x="661200" y="3264066"/>
            <a:ext cx="3283200" cy="279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62" name="Google Shape;262;p12"/>
          <p:cNvSpPr txBox="1">
            <a:spLocks noGrp="1"/>
          </p:cNvSpPr>
          <p:nvPr>
            <p:ph type="body" idx="5"/>
          </p:nvPr>
        </p:nvSpPr>
        <p:spPr>
          <a:xfrm>
            <a:off x="4449375" y="3265499"/>
            <a:ext cx="3283200" cy="279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63" name="Google Shape;263;p12"/>
          <p:cNvSpPr txBox="1">
            <a:spLocks noGrp="1"/>
          </p:cNvSpPr>
          <p:nvPr>
            <p:ph type="body" idx="6"/>
          </p:nvPr>
        </p:nvSpPr>
        <p:spPr>
          <a:xfrm>
            <a:off x="8237550" y="3266718"/>
            <a:ext cx="3283200" cy="279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 txBox="1">
            <a:spLocks noGrp="1"/>
          </p:cNvSpPr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7" name="Google Shape;267;p13"/>
          <p:cNvSpPr>
            <a:spLocks noGrp="1"/>
          </p:cNvSpPr>
          <p:nvPr>
            <p:ph type="pic" idx="2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/>
          <p:nvPr/>
        </p:nvSpPr>
        <p:spPr>
          <a:xfrm>
            <a:off x="904800" y="880500"/>
            <a:ext cx="10382400" cy="509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904775" y="880500"/>
            <a:ext cx="10382400" cy="33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6"/>
          <p:cNvGrpSpPr/>
          <p:nvPr/>
        </p:nvGrpSpPr>
        <p:grpSpPr>
          <a:xfrm flipH="1">
            <a:off x="10435616" y="937075"/>
            <a:ext cx="792253" cy="230688"/>
            <a:chOff x="745813" y="1290313"/>
            <a:chExt cx="1236350" cy="360000"/>
          </a:xfrm>
        </p:grpSpPr>
        <p:sp>
          <p:nvSpPr>
            <p:cNvPr id="309" name="Google Shape;309;p16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314" name="Google Shape;314;p16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315" name="Google Shape;315;p16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317" name="Google Shape;317;p16"/>
          <p:cNvSpPr txBox="1">
            <a:spLocks noGrp="1"/>
          </p:cNvSpPr>
          <p:nvPr>
            <p:ph type="title"/>
          </p:nvPr>
        </p:nvSpPr>
        <p:spPr>
          <a:xfrm>
            <a:off x="4918988" y="2122000"/>
            <a:ext cx="5581500" cy="12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body" idx="1"/>
          </p:nvPr>
        </p:nvSpPr>
        <p:spPr>
          <a:xfrm>
            <a:off x="4919088" y="35036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rot="-5400000">
            <a:off x="2688684" y="-2690838"/>
            <a:ext cx="6817129" cy="12194497"/>
          </a:xfrm>
          <a:custGeom>
            <a:avLst/>
            <a:gdLst/>
            <a:ahLst/>
            <a:cxnLst/>
            <a:rect l="l" t="t" r="r" b="b"/>
            <a:pathLst>
              <a:path w="7119717" h="12539329" extrusionOk="0">
                <a:moveTo>
                  <a:pt x="583070" y="12004282"/>
                </a:moveTo>
                <a:lnTo>
                  <a:pt x="246697" y="12004282"/>
                </a:lnTo>
                <a:lnTo>
                  <a:pt x="246697" y="12354830"/>
                </a:lnTo>
                <a:lnTo>
                  <a:pt x="583070" y="12354830"/>
                </a:lnTo>
                <a:close/>
                <a:moveTo>
                  <a:pt x="583070" y="11639155"/>
                </a:moveTo>
                <a:lnTo>
                  <a:pt x="246697" y="11639155"/>
                </a:lnTo>
                <a:lnTo>
                  <a:pt x="246697" y="11989703"/>
                </a:lnTo>
                <a:lnTo>
                  <a:pt x="583070" y="11989703"/>
                </a:lnTo>
                <a:close/>
                <a:moveTo>
                  <a:pt x="583070" y="11274028"/>
                </a:moveTo>
                <a:lnTo>
                  <a:pt x="246697" y="11274028"/>
                </a:lnTo>
                <a:lnTo>
                  <a:pt x="246697" y="11624575"/>
                </a:lnTo>
                <a:lnTo>
                  <a:pt x="583070" y="11624575"/>
                </a:lnTo>
                <a:close/>
                <a:moveTo>
                  <a:pt x="583070" y="10908900"/>
                </a:moveTo>
                <a:lnTo>
                  <a:pt x="246697" y="10908900"/>
                </a:lnTo>
                <a:lnTo>
                  <a:pt x="246697" y="11259448"/>
                </a:lnTo>
                <a:lnTo>
                  <a:pt x="583070" y="11259448"/>
                </a:lnTo>
                <a:close/>
                <a:moveTo>
                  <a:pt x="583070" y="10543772"/>
                </a:moveTo>
                <a:lnTo>
                  <a:pt x="246697" y="10543772"/>
                </a:lnTo>
                <a:lnTo>
                  <a:pt x="246697" y="10894320"/>
                </a:lnTo>
                <a:lnTo>
                  <a:pt x="583070" y="10894320"/>
                </a:lnTo>
                <a:close/>
                <a:moveTo>
                  <a:pt x="583070" y="10178645"/>
                </a:moveTo>
                <a:lnTo>
                  <a:pt x="246697" y="10178645"/>
                </a:lnTo>
                <a:lnTo>
                  <a:pt x="246697" y="10529192"/>
                </a:lnTo>
                <a:lnTo>
                  <a:pt x="583070" y="10529192"/>
                </a:lnTo>
                <a:close/>
                <a:moveTo>
                  <a:pt x="583070" y="9813518"/>
                </a:moveTo>
                <a:lnTo>
                  <a:pt x="246697" y="9813518"/>
                </a:lnTo>
                <a:lnTo>
                  <a:pt x="246697" y="10164065"/>
                </a:lnTo>
                <a:lnTo>
                  <a:pt x="583070" y="10164065"/>
                </a:lnTo>
                <a:close/>
                <a:moveTo>
                  <a:pt x="583070" y="9448390"/>
                </a:moveTo>
                <a:lnTo>
                  <a:pt x="246697" y="9448390"/>
                </a:lnTo>
                <a:lnTo>
                  <a:pt x="246697" y="9798938"/>
                </a:lnTo>
                <a:lnTo>
                  <a:pt x="583070" y="9798938"/>
                </a:lnTo>
                <a:close/>
                <a:moveTo>
                  <a:pt x="583070" y="9083262"/>
                </a:moveTo>
                <a:lnTo>
                  <a:pt x="246697" y="9083262"/>
                </a:lnTo>
                <a:lnTo>
                  <a:pt x="246697" y="9433810"/>
                </a:lnTo>
                <a:lnTo>
                  <a:pt x="583070" y="9433810"/>
                </a:lnTo>
                <a:close/>
                <a:moveTo>
                  <a:pt x="583070" y="8718135"/>
                </a:moveTo>
                <a:lnTo>
                  <a:pt x="246697" y="8718135"/>
                </a:lnTo>
                <a:lnTo>
                  <a:pt x="246697" y="9068682"/>
                </a:lnTo>
                <a:lnTo>
                  <a:pt x="583070" y="9068682"/>
                </a:lnTo>
                <a:close/>
                <a:moveTo>
                  <a:pt x="583070" y="8353008"/>
                </a:moveTo>
                <a:lnTo>
                  <a:pt x="246697" y="8353008"/>
                </a:lnTo>
                <a:lnTo>
                  <a:pt x="246697" y="8703555"/>
                </a:lnTo>
                <a:lnTo>
                  <a:pt x="583070" y="8703555"/>
                </a:lnTo>
                <a:close/>
                <a:moveTo>
                  <a:pt x="583070" y="7987881"/>
                </a:moveTo>
                <a:lnTo>
                  <a:pt x="246697" y="7987881"/>
                </a:lnTo>
                <a:lnTo>
                  <a:pt x="246697" y="8338428"/>
                </a:lnTo>
                <a:lnTo>
                  <a:pt x="583070" y="8338428"/>
                </a:lnTo>
                <a:close/>
                <a:moveTo>
                  <a:pt x="583070" y="7622754"/>
                </a:moveTo>
                <a:lnTo>
                  <a:pt x="246697" y="7622754"/>
                </a:lnTo>
                <a:lnTo>
                  <a:pt x="246697" y="7973301"/>
                </a:lnTo>
                <a:lnTo>
                  <a:pt x="583070" y="7973301"/>
                </a:lnTo>
                <a:close/>
                <a:moveTo>
                  <a:pt x="583070" y="7257625"/>
                </a:moveTo>
                <a:lnTo>
                  <a:pt x="246697" y="7257625"/>
                </a:lnTo>
                <a:lnTo>
                  <a:pt x="246697" y="7608174"/>
                </a:lnTo>
                <a:lnTo>
                  <a:pt x="583070" y="7608174"/>
                </a:lnTo>
                <a:close/>
                <a:moveTo>
                  <a:pt x="583070" y="6892501"/>
                </a:moveTo>
                <a:lnTo>
                  <a:pt x="246697" y="6892501"/>
                </a:lnTo>
                <a:lnTo>
                  <a:pt x="246697" y="7243044"/>
                </a:lnTo>
                <a:lnTo>
                  <a:pt x="583070" y="7243044"/>
                </a:lnTo>
                <a:close/>
                <a:moveTo>
                  <a:pt x="583070" y="6527374"/>
                </a:moveTo>
                <a:lnTo>
                  <a:pt x="246697" y="6527374"/>
                </a:lnTo>
                <a:lnTo>
                  <a:pt x="246697" y="6877920"/>
                </a:lnTo>
                <a:lnTo>
                  <a:pt x="583070" y="6877920"/>
                </a:lnTo>
                <a:close/>
                <a:moveTo>
                  <a:pt x="583070" y="6187383"/>
                </a:moveTo>
                <a:lnTo>
                  <a:pt x="246698" y="6187383"/>
                </a:lnTo>
                <a:lnTo>
                  <a:pt x="246698" y="6357302"/>
                </a:lnTo>
                <a:lnTo>
                  <a:pt x="246697" y="6357302"/>
                </a:lnTo>
                <a:lnTo>
                  <a:pt x="246697" y="6512794"/>
                </a:lnTo>
                <a:lnTo>
                  <a:pt x="583070" y="6512794"/>
                </a:lnTo>
                <a:close/>
                <a:moveTo>
                  <a:pt x="583071" y="5822255"/>
                </a:moveTo>
                <a:lnTo>
                  <a:pt x="246698" y="5822255"/>
                </a:lnTo>
                <a:lnTo>
                  <a:pt x="246698" y="6172803"/>
                </a:lnTo>
                <a:lnTo>
                  <a:pt x="583071" y="6172803"/>
                </a:lnTo>
                <a:close/>
                <a:moveTo>
                  <a:pt x="583071" y="5457129"/>
                </a:moveTo>
                <a:lnTo>
                  <a:pt x="246698" y="5457129"/>
                </a:lnTo>
                <a:lnTo>
                  <a:pt x="246698" y="5807676"/>
                </a:lnTo>
                <a:lnTo>
                  <a:pt x="583071" y="5807676"/>
                </a:lnTo>
                <a:close/>
                <a:moveTo>
                  <a:pt x="583071" y="5092001"/>
                </a:moveTo>
                <a:lnTo>
                  <a:pt x="246698" y="5092001"/>
                </a:lnTo>
                <a:lnTo>
                  <a:pt x="246698" y="5442548"/>
                </a:lnTo>
                <a:lnTo>
                  <a:pt x="583071" y="5442548"/>
                </a:lnTo>
                <a:close/>
                <a:moveTo>
                  <a:pt x="583071" y="4726873"/>
                </a:moveTo>
                <a:lnTo>
                  <a:pt x="246698" y="4726873"/>
                </a:lnTo>
                <a:lnTo>
                  <a:pt x="246698" y="5077421"/>
                </a:lnTo>
                <a:lnTo>
                  <a:pt x="583071" y="5077421"/>
                </a:lnTo>
                <a:close/>
                <a:moveTo>
                  <a:pt x="583071" y="4361745"/>
                </a:moveTo>
                <a:lnTo>
                  <a:pt x="246698" y="4361745"/>
                </a:lnTo>
                <a:lnTo>
                  <a:pt x="246698" y="4712293"/>
                </a:lnTo>
                <a:lnTo>
                  <a:pt x="583071" y="4712293"/>
                </a:lnTo>
                <a:close/>
                <a:moveTo>
                  <a:pt x="583071" y="3996618"/>
                </a:moveTo>
                <a:lnTo>
                  <a:pt x="246698" y="3996618"/>
                </a:lnTo>
                <a:lnTo>
                  <a:pt x="246698" y="4347165"/>
                </a:lnTo>
                <a:lnTo>
                  <a:pt x="583071" y="4347165"/>
                </a:lnTo>
                <a:close/>
                <a:moveTo>
                  <a:pt x="583071" y="3631491"/>
                </a:moveTo>
                <a:lnTo>
                  <a:pt x="246698" y="3631491"/>
                </a:lnTo>
                <a:lnTo>
                  <a:pt x="246698" y="3982038"/>
                </a:lnTo>
                <a:lnTo>
                  <a:pt x="583071" y="3982038"/>
                </a:lnTo>
                <a:close/>
                <a:moveTo>
                  <a:pt x="583071" y="3266363"/>
                </a:moveTo>
                <a:lnTo>
                  <a:pt x="246698" y="3266363"/>
                </a:lnTo>
                <a:lnTo>
                  <a:pt x="246698" y="3616911"/>
                </a:lnTo>
                <a:lnTo>
                  <a:pt x="583071" y="3616911"/>
                </a:lnTo>
                <a:close/>
                <a:moveTo>
                  <a:pt x="583071" y="2901235"/>
                </a:moveTo>
                <a:lnTo>
                  <a:pt x="246698" y="2901235"/>
                </a:lnTo>
                <a:lnTo>
                  <a:pt x="246698" y="3251783"/>
                </a:lnTo>
                <a:lnTo>
                  <a:pt x="583071" y="3251783"/>
                </a:lnTo>
                <a:close/>
                <a:moveTo>
                  <a:pt x="583071" y="2536108"/>
                </a:moveTo>
                <a:lnTo>
                  <a:pt x="246698" y="2536108"/>
                </a:lnTo>
                <a:lnTo>
                  <a:pt x="246698" y="2886655"/>
                </a:lnTo>
                <a:lnTo>
                  <a:pt x="583071" y="2886655"/>
                </a:lnTo>
                <a:close/>
                <a:moveTo>
                  <a:pt x="583071" y="2170981"/>
                </a:moveTo>
                <a:lnTo>
                  <a:pt x="246698" y="2170981"/>
                </a:lnTo>
                <a:lnTo>
                  <a:pt x="246698" y="2521528"/>
                </a:lnTo>
                <a:lnTo>
                  <a:pt x="583071" y="2521528"/>
                </a:lnTo>
                <a:close/>
                <a:moveTo>
                  <a:pt x="583071" y="1805854"/>
                </a:moveTo>
                <a:lnTo>
                  <a:pt x="246698" y="1805854"/>
                </a:lnTo>
                <a:lnTo>
                  <a:pt x="246698" y="2156401"/>
                </a:lnTo>
                <a:lnTo>
                  <a:pt x="583071" y="2156401"/>
                </a:lnTo>
                <a:close/>
                <a:moveTo>
                  <a:pt x="583071" y="1440727"/>
                </a:moveTo>
                <a:lnTo>
                  <a:pt x="246698" y="1440727"/>
                </a:lnTo>
                <a:lnTo>
                  <a:pt x="246698" y="1791274"/>
                </a:lnTo>
                <a:lnTo>
                  <a:pt x="583071" y="1791274"/>
                </a:lnTo>
                <a:close/>
                <a:moveTo>
                  <a:pt x="583071" y="1075598"/>
                </a:moveTo>
                <a:lnTo>
                  <a:pt x="246698" y="1075598"/>
                </a:lnTo>
                <a:lnTo>
                  <a:pt x="246698" y="1426147"/>
                </a:lnTo>
                <a:lnTo>
                  <a:pt x="583071" y="1426147"/>
                </a:lnTo>
                <a:close/>
                <a:moveTo>
                  <a:pt x="583071" y="710474"/>
                </a:moveTo>
                <a:lnTo>
                  <a:pt x="246698" y="710474"/>
                </a:lnTo>
                <a:lnTo>
                  <a:pt x="246698" y="1061017"/>
                </a:lnTo>
                <a:lnTo>
                  <a:pt x="583071" y="1061017"/>
                </a:lnTo>
                <a:close/>
                <a:moveTo>
                  <a:pt x="583071" y="345347"/>
                </a:moveTo>
                <a:lnTo>
                  <a:pt x="246698" y="345347"/>
                </a:lnTo>
                <a:lnTo>
                  <a:pt x="246698" y="695893"/>
                </a:lnTo>
                <a:lnTo>
                  <a:pt x="583071" y="695893"/>
                </a:lnTo>
                <a:close/>
                <a:moveTo>
                  <a:pt x="934659" y="12004282"/>
                </a:moveTo>
                <a:lnTo>
                  <a:pt x="598290" y="12004282"/>
                </a:lnTo>
                <a:lnTo>
                  <a:pt x="598290" y="12354830"/>
                </a:lnTo>
                <a:lnTo>
                  <a:pt x="934659" y="12354830"/>
                </a:lnTo>
                <a:close/>
                <a:moveTo>
                  <a:pt x="934659" y="11639155"/>
                </a:moveTo>
                <a:lnTo>
                  <a:pt x="598290" y="11639155"/>
                </a:lnTo>
                <a:lnTo>
                  <a:pt x="598290" y="11989703"/>
                </a:lnTo>
                <a:lnTo>
                  <a:pt x="934659" y="11989703"/>
                </a:lnTo>
                <a:close/>
                <a:moveTo>
                  <a:pt x="934659" y="11274028"/>
                </a:moveTo>
                <a:lnTo>
                  <a:pt x="598290" y="11274028"/>
                </a:lnTo>
                <a:lnTo>
                  <a:pt x="598290" y="11624575"/>
                </a:lnTo>
                <a:lnTo>
                  <a:pt x="934659" y="11624575"/>
                </a:lnTo>
                <a:close/>
                <a:moveTo>
                  <a:pt x="934659" y="10908900"/>
                </a:moveTo>
                <a:lnTo>
                  <a:pt x="598290" y="10908900"/>
                </a:lnTo>
                <a:lnTo>
                  <a:pt x="598290" y="11259448"/>
                </a:lnTo>
                <a:lnTo>
                  <a:pt x="934659" y="11259448"/>
                </a:lnTo>
                <a:close/>
                <a:moveTo>
                  <a:pt x="934659" y="10543772"/>
                </a:moveTo>
                <a:lnTo>
                  <a:pt x="598290" y="10543772"/>
                </a:lnTo>
                <a:lnTo>
                  <a:pt x="598290" y="10894320"/>
                </a:lnTo>
                <a:lnTo>
                  <a:pt x="934659" y="10894320"/>
                </a:lnTo>
                <a:close/>
                <a:moveTo>
                  <a:pt x="934659" y="10178645"/>
                </a:moveTo>
                <a:lnTo>
                  <a:pt x="598290" y="10178645"/>
                </a:lnTo>
                <a:lnTo>
                  <a:pt x="598290" y="10529192"/>
                </a:lnTo>
                <a:lnTo>
                  <a:pt x="934659" y="10529192"/>
                </a:lnTo>
                <a:close/>
                <a:moveTo>
                  <a:pt x="934659" y="9813518"/>
                </a:moveTo>
                <a:lnTo>
                  <a:pt x="598290" y="9813518"/>
                </a:lnTo>
                <a:lnTo>
                  <a:pt x="598290" y="10164065"/>
                </a:lnTo>
                <a:lnTo>
                  <a:pt x="934659" y="10164065"/>
                </a:lnTo>
                <a:close/>
                <a:moveTo>
                  <a:pt x="934659" y="9448390"/>
                </a:moveTo>
                <a:lnTo>
                  <a:pt x="598290" y="9448390"/>
                </a:lnTo>
                <a:lnTo>
                  <a:pt x="598290" y="9798938"/>
                </a:lnTo>
                <a:lnTo>
                  <a:pt x="934659" y="9798938"/>
                </a:lnTo>
                <a:close/>
                <a:moveTo>
                  <a:pt x="934659" y="9083262"/>
                </a:moveTo>
                <a:lnTo>
                  <a:pt x="598290" y="9083262"/>
                </a:lnTo>
                <a:lnTo>
                  <a:pt x="598290" y="9433810"/>
                </a:lnTo>
                <a:lnTo>
                  <a:pt x="934659" y="9433810"/>
                </a:lnTo>
                <a:close/>
                <a:moveTo>
                  <a:pt x="934659" y="8718135"/>
                </a:moveTo>
                <a:lnTo>
                  <a:pt x="598290" y="8718135"/>
                </a:lnTo>
                <a:lnTo>
                  <a:pt x="598290" y="9068682"/>
                </a:lnTo>
                <a:lnTo>
                  <a:pt x="934659" y="9068682"/>
                </a:lnTo>
                <a:close/>
                <a:moveTo>
                  <a:pt x="934659" y="8353008"/>
                </a:moveTo>
                <a:lnTo>
                  <a:pt x="598290" y="8353008"/>
                </a:lnTo>
                <a:lnTo>
                  <a:pt x="598290" y="8703555"/>
                </a:lnTo>
                <a:lnTo>
                  <a:pt x="934659" y="8703555"/>
                </a:lnTo>
                <a:close/>
                <a:moveTo>
                  <a:pt x="934659" y="7987881"/>
                </a:moveTo>
                <a:lnTo>
                  <a:pt x="598290" y="7987881"/>
                </a:lnTo>
                <a:lnTo>
                  <a:pt x="598290" y="8338428"/>
                </a:lnTo>
                <a:lnTo>
                  <a:pt x="934659" y="8338428"/>
                </a:lnTo>
                <a:close/>
                <a:moveTo>
                  <a:pt x="934659" y="7622754"/>
                </a:moveTo>
                <a:lnTo>
                  <a:pt x="598290" y="7622754"/>
                </a:lnTo>
                <a:lnTo>
                  <a:pt x="598290" y="7973301"/>
                </a:lnTo>
                <a:lnTo>
                  <a:pt x="934659" y="7973301"/>
                </a:lnTo>
                <a:close/>
                <a:moveTo>
                  <a:pt x="934659" y="7257625"/>
                </a:moveTo>
                <a:lnTo>
                  <a:pt x="598290" y="7257625"/>
                </a:lnTo>
                <a:lnTo>
                  <a:pt x="598290" y="7608174"/>
                </a:lnTo>
                <a:lnTo>
                  <a:pt x="934659" y="7608174"/>
                </a:lnTo>
                <a:close/>
                <a:moveTo>
                  <a:pt x="934659" y="6892501"/>
                </a:moveTo>
                <a:lnTo>
                  <a:pt x="598290" y="6892501"/>
                </a:lnTo>
                <a:lnTo>
                  <a:pt x="598290" y="7243044"/>
                </a:lnTo>
                <a:lnTo>
                  <a:pt x="934659" y="7243044"/>
                </a:lnTo>
                <a:close/>
                <a:moveTo>
                  <a:pt x="934659" y="6527374"/>
                </a:moveTo>
                <a:lnTo>
                  <a:pt x="598290" y="6527374"/>
                </a:lnTo>
                <a:lnTo>
                  <a:pt x="598290" y="6877920"/>
                </a:lnTo>
                <a:lnTo>
                  <a:pt x="934659" y="6877920"/>
                </a:lnTo>
                <a:close/>
                <a:moveTo>
                  <a:pt x="934659" y="6187383"/>
                </a:moveTo>
                <a:lnTo>
                  <a:pt x="598291" y="6187383"/>
                </a:lnTo>
                <a:lnTo>
                  <a:pt x="598291" y="6357302"/>
                </a:lnTo>
                <a:lnTo>
                  <a:pt x="598290" y="6357302"/>
                </a:lnTo>
                <a:lnTo>
                  <a:pt x="598290" y="6512794"/>
                </a:lnTo>
                <a:lnTo>
                  <a:pt x="934659" y="6512794"/>
                </a:lnTo>
                <a:close/>
                <a:moveTo>
                  <a:pt x="934660" y="5822255"/>
                </a:moveTo>
                <a:lnTo>
                  <a:pt x="598291" y="5822255"/>
                </a:lnTo>
                <a:lnTo>
                  <a:pt x="598291" y="6172803"/>
                </a:lnTo>
                <a:lnTo>
                  <a:pt x="934660" y="6172803"/>
                </a:lnTo>
                <a:close/>
                <a:moveTo>
                  <a:pt x="934660" y="5457129"/>
                </a:moveTo>
                <a:lnTo>
                  <a:pt x="598291" y="5457129"/>
                </a:lnTo>
                <a:lnTo>
                  <a:pt x="598291" y="5807676"/>
                </a:lnTo>
                <a:lnTo>
                  <a:pt x="934660" y="5807676"/>
                </a:lnTo>
                <a:close/>
                <a:moveTo>
                  <a:pt x="934660" y="5092001"/>
                </a:moveTo>
                <a:lnTo>
                  <a:pt x="598291" y="5092001"/>
                </a:lnTo>
                <a:lnTo>
                  <a:pt x="598291" y="5442548"/>
                </a:lnTo>
                <a:lnTo>
                  <a:pt x="934660" y="5442548"/>
                </a:lnTo>
                <a:close/>
                <a:moveTo>
                  <a:pt x="934660" y="4726873"/>
                </a:moveTo>
                <a:lnTo>
                  <a:pt x="598291" y="4726873"/>
                </a:lnTo>
                <a:lnTo>
                  <a:pt x="598291" y="5077421"/>
                </a:lnTo>
                <a:lnTo>
                  <a:pt x="934660" y="5077421"/>
                </a:lnTo>
                <a:close/>
                <a:moveTo>
                  <a:pt x="934660" y="4361745"/>
                </a:moveTo>
                <a:lnTo>
                  <a:pt x="598291" y="4361745"/>
                </a:lnTo>
                <a:lnTo>
                  <a:pt x="598291" y="4712293"/>
                </a:lnTo>
                <a:lnTo>
                  <a:pt x="934660" y="4712293"/>
                </a:lnTo>
                <a:close/>
                <a:moveTo>
                  <a:pt x="934660" y="3996618"/>
                </a:moveTo>
                <a:lnTo>
                  <a:pt x="598291" y="3996618"/>
                </a:lnTo>
                <a:lnTo>
                  <a:pt x="598291" y="4347165"/>
                </a:lnTo>
                <a:lnTo>
                  <a:pt x="934660" y="4347165"/>
                </a:lnTo>
                <a:close/>
                <a:moveTo>
                  <a:pt x="934660" y="3631491"/>
                </a:moveTo>
                <a:lnTo>
                  <a:pt x="598291" y="3631491"/>
                </a:lnTo>
                <a:lnTo>
                  <a:pt x="598291" y="3982038"/>
                </a:lnTo>
                <a:lnTo>
                  <a:pt x="934660" y="3982038"/>
                </a:lnTo>
                <a:close/>
                <a:moveTo>
                  <a:pt x="934660" y="3266363"/>
                </a:moveTo>
                <a:lnTo>
                  <a:pt x="598291" y="3266363"/>
                </a:lnTo>
                <a:lnTo>
                  <a:pt x="598291" y="3616911"/>
                </a:lnTo>
                <a:lnTo>
                  <a:pt x="934660" y="3616911"/>
                </a:lnTo>
                <a:close/>
                <a:moveTo>
                  <a:pt x="934660" y="2901235"/>
                </a:moveTo>
                <a:lnTo>
                  <a:pt x="598291" y="2901235"/>
                </a:lnTo>
                <a:lnTo>
                  <a:pt x="598291" y="3251783"/>
                </a:lnTo>
                <a:lnTo>
                  <a:pt x="934660" y="3251783"/>
                </a:lnTo>
                <a:close/>
                <a:moveTo>
                  <a:pt x="934660" y="2536108"/>
                </a:moveTo>
                <a:lnTo>
                  <a:pt x="598291" y="2536108"/>
                </a:lnTo>
                <a:lnTo>
                  <a:pt x="598291" y="2886655"/>
                </a:lnTo>
                <a:lnTo>
                  <a:pt x="934660" y="2886655"/>
                </a:lnTo>
                <a:close/>
                <a:moveTo>
                  <a:pt x="934660" y="2170981"/>
                </a:moveTo>
                <a:lnTo>
                  <a:pt x="598291" y="2170981"/>
                </a:lnTo>
                <a:lnTo>
                  <a:pt x="598291" y="2521528"/>
                </a:lnTo>
                <a:lnTo>
                  <a:pt x="934660" y="2521528"/>
                </a:lnTo>
                <a:close/>
                <a:moveTo>
                  <a:pt x="934660" y="1805854"/>
                </a:moveTo>
                <a:lnTo>
                  <a:pt x="598291" y="1805854"/>
                </a:lnTo>
                <a:lnTo>
                  <a:pt x="598291" y="2156401"/>
                </a:lnTo>
                <a:lnTo>
                  <a:pt x="934660" y="2156401"/>
                </a:lnTo>
                <a:close/>
                <a:moveTo>
                  <a:pt x="934660" y="1440727"/>
                </a:moveTo>
                <a:lnTo>
                  <a:pt x="598291" y="1440727"/>
                </a:lnTo>
                <a:lnTo>
                  <a:pt x="598291" y="1791274"/>
                </a:lnTo>
                <a:lnTo>
                  <a:pt x="934660" y="1791274"/>
                </a:lnTo>
                <a:close/>
                <a:moveTo>
                  <a:pt x="934660" y="1075598"/>
                </a:moveTo>
                <a:lnTo>
                  <a:pt x="598291" y="1075598"/>
                </a:lnTo>
                <a:lnTo>
                  <a:pt x="598291" y="1426147"/>
                </a:lnTo>
                <a:lnTo>
                  <a:pt x="934660" y="1426147"/>
                </a:lnTo>
                <a:close/>
                <a:moveTo>
                  <a:pt x="934660" y="710474"/>
                </a:moveTo>
                <a:lnTo>
                  <a:pt x="598291" y="710474"/>
                </a:lnTo>
                <a:lnTo>
                  <a:pt x="598291" y="1061017"/>
                </a:lnTo>
                <a:lnTo>
                  <a:pt x="934660" y="1061017"/>
                </a:lnTo>
                <a:close/>
                <a:moveTo>
                  <a:pt x="934660" y="345347"/>
                </a:moveTo>
                <a:lnTo>
                  <a:pt x="598291" y="345347"/>
                </a:lnTo>
                <a:lnTo>
                  <a:pt x="598291" y="695893"/>
                </a:lnTo>
                <a:lnTo>
                  <a:pt x="934660" y="695893"/>
                </a:lnTo>
                <a:close/>
                <a:moveTo>
                  <a:pt x="1286249" y="12004282"/>
                </a:moveTo>
                <a:lnTo>
                  <a:pt x="949879" y="12004282"/>
                </a:lnTo>
                <a:lnTo>
                  <a:pt x="949879" y="12354830"/>
                </a:lnTo>
                <a:lnTo>
                  <a:pt x="1286249" y="12354830"/>
                </a:lnTo>
                <a:close/>
                <a:moveTo>
                  <a:pt x="1286249" y="11639155"/>
                </a:moveTo>
                <a:lnTo>
                  <a:pt x="949879" y="11639155"/>
                </a:lnTo>
                <a:lnTo>
                  <a:pt x="949879" y="11989703"/>
                </a:lnTo>
                <a:lnTo>
                  <a:pt x="1286249" y="11989703"/>
                </a:lnTo>
                <a:close/>
                <a:moveTo>
                  <a:pt x="1286249" y="11274028"/>
                </a:moveTo>
                <a:lnTo>
                  <a:pt x="949879" y="11274028"/>
                </a:lnTo>
                <a:lnTo>
                  <a:pt x="949879" y="11624575"/>
                </a:lnTo>
                <a:lnTo>
                  <a:pt x="1286249" y="11624575"/>
                </a:lnTo>
                <a:close/>
                <a:moveTo>
                  <a:pt x="1286249" y="10908900"/>
                </a:moveTo>
                <a:lnTo>
                  <a:pt x="949879" y="10908900"/>
                </a:lnTo>
                <a:lnTo>
                  <a:pt x="949879" y="11259448"/>
                </a:lnTo>
                <a:lnTo>
                  <a:pt x="1286249" y="11259448"/>
                </a:lnTo>
                <a:close/>
                <a:moveTo>
                  <a:pt x="1286249" y="10543772"/>
                </a:moveTo>
                <a:lnTo>
                  <a:pt x="949879" y="10543772"/>
                </a:lnTo>
                <a:lnTo>
                  <a:pt x="949879" y="10894320"/>
                </a:lnTo>
                <a:lnTo>
                  <a:pt x="1286249" y="10894320"/>
                </a:lnTo>
                <a:close/>
                <a:moveTo>
                  <a:pt x="1286249" y="10178645"/>
                </a:moveTo>
                <a:lnTo>
                  <a:pt x="949879" y="10178645"/>
                </a:lnTo>
                <a:lnTo>
                  <a:pt x="949879" y="10529192"/>
                </a:lnTo>
                <a:lnTo>
                  <a:pt x="1286249" y="10529192"/>
                </a:lnTo>
                <a:close/>
                <a:moveTo>
                  <a:pt x="1286249" y="9813518"/>
                </a:moveTo>
                <a:lnTo>
                  <a:pt x="949880" y="9813518"/>
                </a:lnTo>
                <a:lnTo>
                  <a:pt x="949879" y="10164065"/>
                </a:lnTo>
                <a:lnTo>
                  <a:pt x="1286249" y="10164065"/>
                </a:lnTo>
                <a:close/>
                <a:moveTo>
                  <a:pt x="1286249" y="9448390"/>
                </a:moveTo>
                <a:lnTo>
                  <a:pt x="949880" y="9448390"/>
                </a:lnTo>
                <a:lnTo>
                  <a:pt x="949880" y="9798938"/>
                </a:lnTo>
                <a:lnTo>
                  <a:pt x="1286249" y="9798938"/>
                </a:lnTo>
                <a:close/>
                <a:moveTo>
                  <a:pt x="1286249" y="9083262"/>
                </a:moveTo>
                <a:lnTo>
                  <a:pt x="949880" y="9083262"/>
                </a:lnTo>
                <a:lnTo>
                  <a:pt x="949880" y="9433810"/>
                </a:lnTo>
                <a:lnTo>
                  <a:pt x="1286249" y="9433810"/>
                </a:lnTo>
                <a:close/>
                <a:moveTo>
                  <a:pt x="1286249" y="8718135"/>
                </a:moveTo>
                <a:lnTo>
                  <a:pt x="949880" y="8718135"/>
                </a:lnTo>
                <a:lnTo>
                  <a:pt x="949880" y="9068682"/>
                </a:lnTo>
                <a:lnTo>
                  <a:pt x="1286249" y="9068682"/>
                </a:lnTo>
                <a:close/>
                <a:moveTo>
                  <a:pt x="1286249" y="8353008"/>
                </a:moveTo>
                <a:lnTo>
                  <a:pt x="949880" y="8353008"/>
                </a:lnTo>
                <a:lnTo>
                  <a:pt x="949880" y="8703555"/>
                </a:lnTo>
                <a:lnTo>
                  <a:pt x="1286249" y="8703555"/>
                </a:lnTo>
                <a:close/>
                <a:moveTo>
                  <a:pt x="1286249" y="7987881"/>
                </a:moveTo>
                <a:lnTo>
                  <a:pt x="949880" y="7987881"/>
                </a:lnTo>
                <a:lnTo>
                  <a:pt x="949880" y="8338428"/>
                </a:lnTo>
                <a:lnTo>
                  <a:pt x="1286249" y="8338428"/>
                </a:lnTo>
                <a:close/>
                <a:moveTo>
                  <a:pt x="1286249" y="7622754"/>
                </a:moveTo>
                <a:lnTo>
                  <a:pt x="949880" y="7622754"/>
                </a:lnTo>
                <a:lnTo>
                  <a:pt x="949880" y="7973301"/>
                </a:lnTo>
                <a:lnTo>
                  <a:pt x="1286249" y="7973301"/>
                </a:lnTo>
                <a:close/>
                <a:moveTo>
                  <a:pt x="1286249" y="7257625"/>
                </a:moveTo>
                <a:lnTo>
                  <a:pt x="949879" y="7257625"/>
                </a:lnTo>
                <a:lnTo>
                  <a:pt x="949880" y="7608174"/>
                </a:lnTo>
                <a:lnTo>
                  <a:pt x="1286249" y="7608174"/>
                </a:lnTo>
                <a:close/>
                <a:moveTo>
                  <a:pt x="1286249" y="6892501"/>
                </a:moveTo>
                <a:lnTo>
                  <a:pt x="949879" y="6892501"/>
                </a:lnTo>
                <a:lnTo>
                  <a:pt x="949879" y="7243044"/>
                </a:lnTo>
                <a:lnTo>
                  <a:pt x="1286249" y="7243044"/>
                </a:lnTo>
                <a:close/>
                <a:moveTo>
                  <a:pt x="1286249" y="6527374"/>
                </a:moveTo>
                <a:lnTo>
                  <a:pt x="949879" y="6527374"/>
                </a:lnTo>
                <a:lnTo>
                  <a:pt x="949879" y="6877920"/>
                </a:lnTo>
                <a:lnTo>
                  <a:pt x="1286249" y="6877920"/>
                </a:lnTo>
                <a:close/>
                <a:moveTo>
                  <a:pt x="1286249" y="6187383"/>
                </a:moveTo>
                <a:lnTo>
                  <a:pt x="949880" y="6187383"/>
                </a:lnTo>
                <a:lnTo>
                  <a:pt x="949880" y="6357302"/>
                </a:lnTo>
                <a:lnTo>
                  <a:pt x="949879" y="6357302"/>
                </a:lnTo>
                <a:lnTo>
                  <a:pt x="949879" y="6512794"/>
                </a:lnTo>
                <a:lnTo>
                  <a:pt x="1286249" y="6512794"/>
                </a:lnTo>
                <a:close/>
                <a:moveTo>
                  <a:pt x="1286250" y="5822255"/>
                </a:moveTo>
                <a:lnTo>
                  <a:pt x="949880" y="5822255"/>
                </a:lnTo>
                <a:lnTo>
                  <a:pt x="949880" y="6172803"/>
                </a:lnTo>
                <a:lnTo>
                  <a:pt x="1286250" y="6172803"/>
                </a:lnTo>
                <a:close/>
                <a:moveTo>
                  <a:pt x="1286250" y="5457129"/>
                </a:moveTo>
                <a:lnTo>
                  <a:pt x="949880" y="5457129"/>
                </a:lnTo>
                <a:lnTo>
                  <a:pt x="949880" y="5807676"/>
                </a:lnTo>
                <a:lnTo>
                  <a:pt x="1286250" y="5807676"/>
                </a:lnTo>
                <a:close/>
                <a:moveTo>
                  <a:pt x="1286250" y="5092001"/>
                </a:moveTo>
                <a:lnTo>
                  <a:pt x="949880" y="5092001"/>
                </a:lnTo>
                <a:lnTo>
                  <a:pt x="949880" y="5442548"/>
                </a:lnTo>
                <a:lnTo>
                  <a:pt x="1286250" y="5442548"/>
                </a:lnTo>
                <a:close/>
                <a:moveTo>
                  <a:pt x="1286250" y="4726873"/>
                </a:moveTo>
                <a:lnTo>
                  <a:pt x="949880" y="4726873"/>
                </a:lnTo>
                <a:lnTo>
                  <a:pt x="949880" y="5077421"/>
                </a:lnTo>
                <a:lnTo>
                  <a:pt x="1286250" y="5077421"/>
                </a:lnTo>
                <a:close/>
                <a:moveTo>
                  <a:pt x="1286250" y="4361745"/>
                </a:moveTo>
                <a:lnTo>
                  <a:pt x="949880" y="4361745"/>
                </a:lnTo>
                <a:lnTo>
                  <a:pt x="949880" y="4712293"/>
                </a:lnTo>
                <a:lnTo>
                  <a:pt x="1286250" y="4712293"/>
                </a:lnTo>
                <a:close/>
                <a:moveTo>
                  <a:pt x="1286250" y="3996618"/>
                </a:moveTo>
                <a:lnTo>
                  <a:pt x="949880" y="3996618"/>
                </a:lnTo>
                <a:lnTo>
                  <a:pt x="949880" y="4347165"/>
                </a:lnTo>
                <a:lnTo>
                  <a:pt x="1286250" y="4347165"/>
                </a:lnTo>
                <a:close/>
                <a:moveTo>
                  <a:pt x="1286250" y="3631491"/>
                </a:moveTo>
                <a:lnTo>
                  <a:pt x="949881" y="3631491"/>
                </a:lnTo>
                <a:lnTo>
                  <a:pt x="949880" y="3982038"/>
                </a:lnTo>
                <a:lnTo>
                  <a:pt x="1286250" y="3982038"/>
                </a:lnTo>
                <a:close/>
                <a:moveTo>
                  <a:pt x="1286250" y="3266363"/>
                </a:moveTo>
                <a:lnTo>
                  <a:pt x="949881" y="3266363"/>
                </a:lnTo>
                <a:lnTo>
                  <a:pt x="949881" y="3616911"/>
                </a:lnTo>
                <a:lnTo>
                  <a:pt x="1286250" y="3616911"/>
                </a:lnTo>
                <a:close/>
                <a:moveTo>
                  <a:pt x="1286250" y="2901235"/>
                </a:moveTo>
                <a:lnTo>
                  <a:pt x="949881" y="2901235"/>
                </a:lnTo>
                <a:lnTo>
                  <a:pt x="949881" y="3251783"/>
                </a:lnTo>
                <a:lnTo>
                  <a:pt x="1286250" y="3251783"/>
                </a:lnTo>
                <a:close/>
                <a:moveTo>
                  <a:pt x="1286250" y="2536108"/>
                </a:moveTo>
                <a:lnTo>
                  <a:pt x="949881" y="2536108"/>
                </a:lnTo>
                <a:lnTo>
                  <a:pt x="949881" y="2886655"/>
                </a:lnTo>
                <a:lnTo>
                  <a:pt x="1286250" y="2886655"/>
                </a:lnTo>
                <a:close/>
                <a:moveTo>
                  <a:pt x="1286250" y="2170981"/>
                </a:moveTo>
                <a:lnTo>
                  <a:pt x="949881" y="2170981"/>
                </a:lnTo>
                <a:lnTo>
                  <a:pt x="949881" y="2521528"/>
                </a:lnTo>
                <a:lnTo>
                  <a:pt x="1286250" y="2521528"/>
                </a:lnTo>
                <a:close/>
                <a:moveTo>
                  <a:pt x="1286250" y="1805854"/>
                </a:moveTo>
                <a:lnTo>
                  <a:pt x="949881" y="1805854"/>
                </a:lnTo>
                <a:lnTo>
                  <a:pt x="949881" y="2156401"/>
                </a:lnTo>
                <a:lnTo>
                  <a:pt x="1286250" y="2156401"/>
                </a:lnTo>
                <a:close/>
                <a:moveTo>
                  <a:pt x="1286250" y="1440727"/>
                </a:moveTo>
                <a:lnTo>
                  <a:pt x="949881" y="1440727"/>
                </a:lnTo>
                <a:lnTo>
                  <a:pt x="949881" y="1791274"/>
                </a:lnTo>
                <a:lnTo>
                  <a:pt x="1286250" y="1791274"/>
                </a:lnTo>
                <a:close/>
                <a:moveTo>
                  <a:pt x="1286250" y="1075598"/>
                </a:moveTo>
                <a:lnTo>
                  <a:pt x="949880" y="1075598"/>
                </a:lnTo>
                <a:lnTo>
                  <a:pt x="949881" y="1426147"/>
                </a:lnTo>
                <a:lnTo>
                  <a:pt x="1286250" y="1426147"/>
                </a:lnTo>
                <a:close/>
                <a:moveTo>
                  <a:pt x="1286250" y="710474"/>
                </a:moveTo>
                <a:lnTo>
                  <a:pt x="949880" y="710474"/>
                </a:lnTo>
                <a:lnTo>
                  <a:pt x="949880" y="1061017"/>
                </a:lnTo>
                <a:lnTo>
                  <a:pt x="1286250" y="1061017"/>
                </a:lnTo>
                <a:close/>
                <a:moveTo>
                  <a:pt x="1286250" y="345347"/>
                </a:moveTo>
                <a:lnTo>
                  <a:pt x="949880" y="345347"/>
                </a:lnTo>
                <a:lnTo>
                  <a:pt x="949880" y="695893"/>
                </a:lnTo>
                <a:lnTo>
                  <a:pt x="1286250" y="695893"/>
                </a:lnTo>
                <a:close/>
                <a:moveTo>
                  <a:pt x="1637839" y="12004284"/>
                </a:moveTo>
                <a:lnTo>
                  <a:pt x="1301469" y="12004282"/>
                </a:lnTo>
                <a:lnTo>
                  <a:pt x="1301469" y="12354830"/>
                </a:lnTo>
                <a:lnTo>
                  <a:pt x="1637839" y="12354830"/>
                </a:lnTo>
                <a:close/>
                <a:moveTo>
                  <a:pt x="1637839" y="11639156"/>
                </a:moveTo>
                <a:lnTo>
                  <a:pt x="1301469" y="11639155"/>
                </a:lnTo>
                <a:lnTo>
                  <a:pt x="1301469" y="11989703"/>
                </a:lnTo>
                <a:lnTo>
                  <a:pt x="1637839" y="11989703"/>
                </a:lnTo>
                <a:close/>
                <a:moveTo>
                  <a:pt x="1637839" y="11274028"/>
                </a:moveTo>
                <a:lnTo>
                  <a:pt x="1301469" y="11274028"/>
                </a:lnTo>
                <a:lnTo>
                  <a:pt x="1301469" y="11624575"/>
                </a:lnTo>
                <a:lnTo>
                  <a:pt x="1637839" y="11624575"/>
                </a:lnTo>
                <a:close/>
                <a:moveTo>
                  <a:pt x="1637839" y="10908901"/>
                </a:moveTo>
                <a:lnTo>
                  <a:pt x="1301469" y="10908900"/>
                </a:lnTo>
                <a:lnTo>
                  <a:pt x="1301469" y="11259448"/>
                </a:lnTo>
                <a:lnTo>
                  <a:pt x="1637839" y="11259448"/>
                </a:lnTo>
                <a:close/>
                <a:moveTo>
                  <a:pt x="1637839" y="10543773"/>
                </a:moveTo>
                <a:lnTo>
                  <a:pt x="1301469" y="10543772"/>
                </a:lnTo>
                <a:lnTo>
                  <a:pt x="1301469" y="10894320"/>
                </a:lnTo>
                <a:lnTo>
                  <a:pt x="1637839" y="10894320"/>
                </a:lnTo>
                <a:close/>
                <a:moveTo>
                  <a:pt x="1637839" y="10178645"/>
                </a:moveTo>
                <a:lnTo>
                  <a:pt x="1301469" y="10178645"/>
                </a:lnTo>
                <a:lnTo>
                  <a:pt x="1301469" y="10529192"/>
                </a:lnTo>
                <a:lnTo>
                  <a:pt x="1637839" y="10529192"/>
                </a:lnTo>
                <a:close/>
                <a:moveTo>
                  <a:pt x="1637839" y="9813518"/>
                </a:moveTo>
                <a:lnTo>
                  <a:pt x="1301470" y="9813518"/>
                </a:lnTo>
                <a:lnTo>
                  <a:pt x="1301469" y="10164065"/>
                </a:lnTo>
                <a:lnTo>
                  <a:pt x="1637839" y="10164065"/>
                </a:lnTo>
                <a:close/>
                <a:moveTo>
                  <a:pt x="1637839" y="9448390"/>
                </a:moveTo>
                <a:lnTo>
                  <a:pt x="1301470" y="9448390"/>
                </a:lnTo>
                <a:lnTo>
                  <a:pt x="1301470" y="9798938"/>
                </a:lnTo>
                <a:lnTo>
                  <a:pt x="1637839" y="9798938"/>
                </a:lnTo>
                <a:close/>
                <a:moveTo>
                  <a:pt x="1637839" y="9083262"/>
                </a:moveTo>
                <a:lnTo>
                  <a:pt x="1301470" y="9083262"/>
                </a:lnTo>
                <a:lnTo>
                  <a:pt x="1301470" y="9433810"/>
                </a:lnTo>
                <a:lnTo>
                  <a:pt x="1637839" y="9433810"/>
                </a:lnTo>
                <a:close/>
                <a:moveTo>
                  <a:pt x="1637839" y="8718135"/>
                </a:moveTo>
                <a:lnTo>
                  <a:pt x="1301470" y="8718135"/>
                </a:lnTo>
                <a:lnTo>
                  <a:pt x="1301470" y="9068682"/>
                </a:lnTo>
                <a:lnTo>
                  <a:pt x="1637839" y="9068682"/>
                </a:lnTo>
                <a:close/>
                <a:moveTo>
                  <a:pt x="1637839" y="8353008"/>
                </a:moveTo>
                <a:lnTo>
                  <a:pt x="1301470" y="8353008"/>
                </a:lnTo>
                <a:lnTo>
                  <a:pt x="1301470" y="8703555"/>
                </a:lnTo>
                <a:lnTo>
                  <a:pt x="1637839" y="8703555"/>
                </a:lnTo>
                <a:close/>
                <a:moveTo>
                  <a:pt x="1637839" y="7987881"/>
                </a:moveTo>
                <a:lnTo>
                  <a:pt x="1301470" y="7987881"/>
                </a:lnTo>
                <a:lnTo>
                  <a:pt x="1301470" y="8338428"/>
                </a:lnTo>
                <a:lnTo>
                  <a:pt x="1637839" y="8338428"/>
                </a:lnTo>
                <a:close/>
                <a:moveTo>
                  <a:pt x="1637839" y="7622754"/>
                </a:moveTo>
                <a:lnTo>
                  <a:pt x="1301470" y="7622754"/>
                </a:lnTo>
                <a:lnTo>
                  <a:pt x="1301470" y="7973301"/>
                </a:lnTo>
                <a:lnTo>
                  <a:pt x="1637839" y="7973301"/>
                </a:lnTo>
                <a:close/>
                <a:moveTo>
                  <a:pt x="1637839" y="7257625"/>
                </a:moveTo>
                <a:lnTo>
                  <a:pt x="1301470" y="7257625"/>
                </a:lnTo>
                <a:lnTo>
                  <a:pt x="1301470" y="7608174"/>
                </a:lnTo>
                <a:lnTo>
                  <a:pt x="1637839" y="7608174"/>
                </a:lnTo>
                <a:close/>
                <a:moveTo>
                  <a:pt x="1637839" y="6892501"/>
                </a:moveTo>
                <a:lnTo>
                  <a:pt x="1301469" y="6892501"/>
                </a:lnTo>
                <a:lnTo>
                  <a:pt x="1301470" y="7243044"/>
                </a:lnTo>
                <a:lnTo>
                  <a:pt x="1637839" y="7243044"/>
                </a:lnTo>
                <a:close/>
                <a:moveTo>
                  <a:pt x="1637839" y="6527374"/>
                </a:moveTo>
                <a:lnTo>
                  <a:pt x="1301469" y="6527374"/>
                </a:lnTo>
                <a:lnTo>
                  <a:pt x="1301469" y="6877920"/>
                </a:lnTo>
                <a:lnTo>
                  <a:pt x="1637839" y="6877920"/>
                </a:lnTo>
                <a:close/>
                <a:moveTo>
                  <a:pt x="1637839" y="6187385"/>
                </a:moveTo>
                <a:lnTo>
                  <a:pt x="1301470" y="6187383"/>
                </a:lnTo>
                <a:lnTo>
                  <a:pt x="1301470" y="6357302"/>
                </a:lnTo>
                <a:lnTo>
                  <a:pt x="1301469" y="6357302"/>
                </a:lnTo>
                <a:lnTo>
                  <a:pt x="1301469" y="6512794"/>
                </a:lnTo>
                <a:lnTo>
                  <a:pt x="1637839" y="6512794"/>
                </a:lnTo>
                <a:close/>
                <a:moveTo>
                  <a:pt x="1637840" y="5822257"/>
                </a:moveTo>
                <a:lnTo>
                  <a:pt x="1301470" y="5822255"/>
                </a:lnTo>
                <a:lnTo>
                  <a:pt x="1301470" y="6172803"/>
                </a:lnTo>
                <a:lnTo>
                  <a:pt x="1637840" y="6172803"/>
                </a:lnTo>
                <a:close/>
                <a:moveTo>
                  <a:pt x="1637840" y="5457129"/>
                </a:moveTo>
                <a:lnTo>
                  <a:pt x="1301470" y="5457129"/>
                </a:lnTo>
                <a:lnTo>
                  <a:pt x="1301470" y="5807676"/>
                </a:lnTo>
                <a:lnTo>
                  <a:pt x="1637840" y="5807676"/>
                </a:lnTo>
                <a:close/>
                <a:moveTo>
                  <a:pt x="1637840" y="5092001"/>
                </a:moveTo>
                <a:lnTo>
                  <a:pt x="1301470" y="5092001"/>
                </a:lnTo>
                <a:lnTo>
                  <a:pt x="1301470" y="5442548"/>
                </a:lnTo>
                <a:lnTo>
                  <a:pt x="1637840" y="5442548"/>
                </a:lnTo>
                <a:close/>
                <a:moveTo>
                  <a:pt x="1637840" y="4726874"/>
                </a:moveTo>
                <a:lnTo>
                  <a:pt x="1301470" y="4726873"/>
                </a:lnTo>
                <a:lnTo>
                  <a:pt x="1301470" y="5077421"/>
                </a:lnTo>
                <a:lnTo>
                  <a:pt x="1637840" y="5077421"/>
                </a:lnTo>
                <a:close/>
                <a:moveTo>
                  <a:pt x="1637840" y="4361746"/>
                </a:moveTo>
                <a:lnTo>
                  <a:pt x="1301470" y="4361745"/>
                </a:lnTo>
                <a:lnTo>
                  <a:pt x="1301470" y="4712293"/>
                </a:lnTo>
                <a:lnTo>
                  <a:pt x="1637840" y="4712293"/>
                </a:lnTo>
                <a:close/>
                <a:moveTo>
                  <a:pt x="1637840" y="3996618"/>
                </a:moveTo>
                <a:lnTo>
                  <a:pt x="1301470" y="3996618"/>
                </a:lnTo>
                <a:lnTo>
                  <a:pt x="1301470" y="4347165"/>
                </a:lnTo>
                <a:lnTo>
                  <a:pt x="1637840" y="4347165"/>
                </a:lnTo>
                <a:close/>
                <a:moveTo>
                  <a:pt x="1637840" y="3631491"/>
                </a:moveTo>
                <a:lnTo>
                  <a:pt x="1301471" y="3631491"/>
                </a:lnTo>
                <a:lnTo>
                  <a:pt x="1301470" y="3982038"/>
                </a:lnTo>
                <a:lnTo>
                  <a:pt x="1637840" y="3982038"/>
                </a:lnTo>
                <a:close/>
                <a:moveTo>
                  <a:pt x="1637840" y="3266363"/>
                </a:moveTo>
                <a:lnTo>
                  <a:pt x="1301471" y="3266363"/>
                </a:lnTo>
                <a:lnTo>
                  <a:pt x="1301471" y="3616911"/>
                </a:lnTo>
                <a:lnTo>
                  <a:pt x="1637840" y="3616911"/>
                </a:lnTo>
                <a:close/>
                <a:moveTo>
                  <a:pt x="1637840" y="2901235"/>
                </a:moveTo>
                <a:lnTo>
                  <a:pt x="1301471" y="2901235"/>
                </a:lnTo>
                <a:lnTo>
                  <a:pt x="1301471" y="3251783"/>
                </a:lnTo>
                <a:lnTo>
                  <a:pt x="1637840" y="3251783"/>
                </a:lnTo>
                <a:close/>
                <a:moveTo>
                  <a:pt x="1637840" y="2536108"/>
                </a:moveTo>
                <a:lnTo>
                  <a:pt x="1301471" y="2536108"/>
                </a:lnTo>
                <a:lnTo>
                  <a:pt x="1301471" y="2886655"/>
                </a:lnTo>
                <a:lnTo>
                  <a:pt x="1637840" y="2886655"/>
                </a:lnTo>
                <a:close/>
                <a:moveTo>
                  <a:pt x="1637840" y="2170981"/>
                </a:moveTo>
                <a:lnTo>
                  <a:pt x="1301471" y="2170981"/>
                </a:lnTo>
                <a:lnTo>
                  <a:pt x="1301471" y="2521528"/>
                </a:lnTo>
                <a:lnTo>
                  <a:pt x="1637840" y="2521528"/>
                </a:lnTo>
                <a:close/>
                <a:moveTo>
                  <a:pt x="1637840" y="1805854"/>
                </a:moveTo>
                <a:lnTo>
                  <a:pt x="1301471" y="1805854"/>
                </a:lnTo>
                <a:lnTo>
                  <a:pt x="1301471" y="2156401"/>
                </a:lnTo>
                <a:lnTo>
                  <a:pt x="1637840" y="2156401"/>
                </a:lnTo>
                <a:close/>
                <a:moveTo>
                  <a:pt x="1637840" y="1440727"/>
                </a:moveTo>
                <a:lnTo>
                  <a:pt x="1301471" y="1440727"/>
                </a:lnTo>
                <a:lnTo>
                  <a:pt x="1301471" y="1791274"/>
                </a:lnTo>
                <a:lnTo>
                  <a:pt x="1637840" y="1791274"/>
                </a:lnTo>
                <a:close/>
                <a:moveTo>
                  <a:pt x="1637840" y="1075598"/>
                </a:moveTo>
                <a:lnTo>
                  <a:pt x="1301471" y="1075598"/>
                </a:lnTo>
                <a:lnTo>
                  <a:pt x="1301471" y="1426147"/>
                </a:lnTo>
                <a:lnTo>
                  <a:pt x="1637840" y="1426147"/>
                </a:lnTo>
                <a:close/>
                <a:moveTo>
                  <a:pt x="1637840" y="710474"/>
                </a:moveTo>
                <a:lnTo>
                  <a:pt x="1301470" y="710474"/>
                </a:lnTo>
                <a:lnTo>
                  <a:pt x="1301471" y="1061017"/>
                </a:lnTo>
                <a:lnTo>
                  <a:pt x="1637840" y="1061017"/>
                </a:lnTo>
                <a:close/>
                <a:moveTo>
                  <a:pt x="1637840" y="345347"/>
                </a:moveTo>
                <a:lnTo>
                  <a:pt x="1301470" y="345347"/>
                </a:lnTo>
                <a:lnTo>
                  <a:pt x="1301470" y="695893"/>
                </a:lnTo>
                <a:lnTo>
                  <a:pt x="1637840" y="695893"/>
                </a:lnTo>
                <a:close/>
                <a:moveTo>
                  <a:pt x="1989429" y="12004284"/>
                </a:moveTo>
                <a:lnTo>
                  <a:pt x="1653059" y="12004284"/>
                </a:lnTo>
                <a:lnTo>
                  <a:pt x="1653059" y="12354830"/>
                </a:lnTo>
                <a:lnTo>
                  <a:pt x="1989429" y="12354830"/>
                </a:lnTo>
                <a:close/>
                <a:moveTo>
                  <a:pt x="1989429" y="11639156"/>
                </a:moveTo>
                <a:lnTo>
                  <a:pt x="1653059" y="11639156"/>
                </a:lnTo>
                <a:lnTo>
                  <a:pt x="1653059" y="11989703"/>
                </a:lnTo>
                <a:lnTo>
                  <a:pt x="1989429" y="11989703"/>
                </a:lnTo>
                <a:close/>
                <a:moveTo>
                  <a:pt x="1989429" y="11274028"/>
                </a:moveTo>
                <a:lnTo>
                  <a:pt x="1653059" y="11274028"/>
                </a:lnTo>
                <a:lnTo>
                  <a:pt x="1653059" y="11624575"/>
                </a:lnTo>
                <a:lnTo>
                  <a:pt x="1989429" y="11624575"/>
                </a:lnTo>
                <a:close/>
                <a:moveTo>
                  <a:pt x="1989429" y="10908901"/>
                </a:moveTo>
                <a:lnTo>
                  <a:pt x="1653059" y="10908901"/>
                </a:lnTo>
                <a:lnTo>
                  <a:pt x="1653059" y="11259448"/>
                </a:lnTo>
                <a:lnTo>
                  <a:pt x="1989429" y="11259448"/>
                </a:lnTo>
                <a:close/>
                <a:moveTo>
                  <a:pt x="1989429" y="10543773"/>
                </a:moveTo>
                <a:lnTo>
                  <a:pt x="1653059" y="10543773"/>
                </a:lnTo>
                <a:lnTo>
                  <a:pt x="1653059" y="10894320"/>
                </a:lnTo>
                <a:lnTo>
                  <a:pt x="1989429" y="10894320"/>
                </a:lnTo>
                <a:close/>
                <a:moveTo>
                  <a:pt x="1989429" y="10178645"/>
                </a:moveTo>
                <a:lnTo>
                  <a:pt x="1653059" y="10178645"/>
                </a:lnTo>
                <a:lnTo>
                  <a:pt x="1653059" y="10529192"/>
                </a:lnTo>
                <a:lnTo>
                  <a:pt x="1989429" y="10529192"/>
                </a:lnTo>
                <a:close/>
                <a:moveTo>
                  <a:pt x="1989429" y="9813518"/>
                </a:moveTo>
                <a:lnTo>
                  <a:pt x="1653059" y="9813518"/>
                </a:lnTo>
                <a:lnTo>
                  <a:pt x="1653059" y="10164065"/>
                </a:lnTo>
                <a:lnTo>
                  <a:pt x="1989429" y="10164065"/>
                </a:lnTo>
                <a:close/>
                <a:moveTo>
                  <a:pt x="1989429" y="9448390"/>
                </a:moveTo>
                <a:lnTo>
                  <a:pt x="1653059" y="9448390"/>
                </a:lnTo>
                <a:lnTo>
                  <a:pt x="1653059" y="9798938"/>
                </a:lnTo>
                <a:lnTo>
                  <a:pt x="1989429" y="9798938"/>
                </a:lnTo>
                <a:close/>
                <a:moveTo>
                  <a:pt x="1989429" y="9083262"/>
                </a:moveTo>
                <a:lnTo>
                  <a:pt x="1653059" y="9083262"/>
                </a:lnTo>
                <a:lnTo>
                  <a:pt x="1653059" y="9433810"/>
                </a:lnTo>
                <a:lnTo>
                  <a:pt x="1989429" y="9433810"/>
                </a:lnTo>
                <a:close/>
                <a:moveTo>
                  <a:pt x="1989429" y="8718135"/>
                </a:moveTo>
                <a:lnTo>
                  <a:pt x="1653059" y="8718135"/>
                </a:lnTo>
                <a:lnTo>
                  <a:pt x="1653059" y="9068682"/>
                </a:lnTo>
                <a:lnTo>
                  <a:pt x="1989429" y="9068682"/>
                </a:lnTo>
                <a:close/>
                <a:moveTo>
                  <a:pt x="1989429" y="8353008"/>
                </a:moveTo>
                <a:lnTo>
                  <a:pt x="1653059" y="8353008"/>
                </a:lnTo>
                <a:lnTo>
                  <a:pt x="1653059" y="8703555"/>
                </a:lnTo>
                <a:lnTo>
                  <a:pt x="1989429" y="8703555"/>
                </a:lnTo>
                <a:close/>
                <a:moveTo>
                  <a:pt x="1989429" y="7987881"/>
                </a:moveTo>
                <a:lnTo>
                  <a:pt x="1653059" y="7987881"/>
                </a:lnTo>
                <a:lnTo>
                  <a:pt x="1653059" y="8338428"/>
                </a:lnTo>
                <a:lnTo>
                  <a:pt x="1989429" y="8338428"/>
                </a:lnTo>
                <a:close/>
                <a:moveTo>
                  <a:pt x="1989429" y="7622754"/>
                </a:moveTo>
                <a:lnTo>
                  <a:pt x="1653059" y="7622754"/>
                </a:lnTo>
                <a:lnTo>
                  <a:pt x="1653059" y="7973301"/>
                </a:lnTo>
                <a:lnTo>
                  <a:pt x="1989429" y="7973301"/>
                </a:lnTo>
                <a:close/>
                <a:moveTo>
                  <a:pt x="1989429" y="7257625"/>
                </a:moveTo>
                <a:lnTo>
                  <a:pt x="1653059" y="7257625"/>
                </a:lnTo>
                <a:lnTo>
                  <a:pt x="1653059" y="7608174"/>
                </a:lnTo>
                <a:lnTo>
                  <a:pt x="1989429" y="7608174"/>
                </a:lnTo>
                <a:close/>
                <a:moveTo>
                  <a:pt x="1989429" y="6892501"/>
                </a:moveTo>
                <a:lnTo>
                  <a:pt x="1653059" y="6892501"/>
                </a:lnTo>
                <a:lnTo>
                  <a:pt x="1653059" y="7243044"/>
                </a:lnTo>
                <a:lnTo>
                  <a:pt x="1989429" y="7243044"/>
                </a:lnTo>
                <a:close/>
                <a:moveTo>
                  <a:pt x="1989429" y="6527374"/>
                </a:moveTo>
                <a:lnTo>
                  <a:pt x="1653059" y="6527374"/>
                </a:lnTo>
                <a:lnTo>
                  <a:pt x="1653059" y="6877920"/>
                </a:lnTo>
                <a:lnTo>
                  <a:pt x="1989429" y="6877920"/>
                </a:lnTo>
                <a:close/>
                <a:moveTo>
                  <a:pt x="1989429" y="6187385"/>
                </a:moveTo>
                <a:lnTo>
                  <a:pt x="1653060" y="6187385"/>
                </a:lnTo>
                <a:lnTo>
                  <a:pt x="1653060" y="6357302"/>
                </a:lnTo>
                <a:lnTo>
                  <a:pt x="1653059" y="6357302"/>
                </a:lnTo>
                <a:lnTo>
                  <a:pt x="1653059" y="6512794"/>
                </a:lnTo>
                <a:lnTo>
                  <a:pt x="1989429" y="6512794"/>
                </a:lnTo>
                <a:close/>
                <a:moveTo>
                  <a:pt x="1989430" y="5822257"/>
                </a:moveTo>
                <a:lnTo>
                  <a:pt x="1653060" y="5822257"/>
                </a:lnTo>
                <a:lnTo>
                  <a:pt x="1653060" y="6172803"/>
                </a:lnTo>
                <a:lnTo>
                  <a:pt x="1989430" y="6172803"/>
                </a:lnTo>
                <a:close/>
                <a:moveTo>
                  <a:pt x="1989430" y="5457129"/>
                </a:moveTo>
                <a:lnTo>
                  <a:pt x="1653060" y="5457129"/>
                </a:lnTo>
                <a:lnTo>
                  <a:pt x="1653060" y="5807676"/>
                </a:lnTo>
                <a:lnTo>
                  <a:pt x="1989430" y="5807676"/>
                </a:lnTo>
                <a:close/>
                <a:moveTo>
                  <a:pt x="1989430" y="5092001"/>
                </a:moveTo>
                <a:lnTo>
                  <a:pt x="1653060" y="5092001"/>
                </a:lnTo>
                <a:lnTo>
                  <a:pt x="1653060" y="5442548"/>
                </a:lnTo>
                <a:lnTo>
                  <a:pt x="1989430" y="5442548"/>
                </a:lnTo>
                <a:close/>
                <a:moveTo>
                  <a:pt x="1989430" y="4726874"/>
                </a:moveTo>
                <a:lnTo>
                  <a:pt x="1653060" y="4726874"/>
                </a:lnTo>
                <a:lnTo>
                  <a:pt x="1653060" y="5077421"/>
                </a:lnTo>
                <a:lnTo>
                  <a:pt x="1989430" y="5077421"/>
                </a:lnTo>
                <a:close/>
                <a:moveTo>
                  <a:pt x="1989430" y="4361746"/>
                </a:moveTo>
                <a:lnTo>
                  <a:pt x="1653060" y="4361746"/>
                </a:lnTo>
                <a:lnTo>
                  <a:pt x="1653060" y="4712293"/>
                </a:lnTo>
                <a:lnTo>
                  <a:pt x="1989430" y="4712293"/>
                </a:lnTo>
                <a:close/>
                <a:moveTo>
                  <a:pt x="1989430" y="3996618"/>
                </a:moveTo>
                <a:lnTo>
                  <a:pt x="1653060" y="3996618"/>
                </a:lnTo>
                <a:lnTo>
                  <a:pt x="1653060" y="4347165"/>
                </a:lnTo>
                <a:lnTo>
                  <a:pt x="1989430" y="4347165"/>
                </a:lnTo>
                <a:close/>
                <a:moveTo>
                  <a:pt x="1989430" y="3631491"/>
                </a:moveTo>
                <a:lnTo>
                  <a:pt x="1653060" y="3631491"/>
                </a:lnTo>
                <a:lnTo>
                  <a:pt x="1653060" y="3982038"/>
                </a:lnTo>
                <a:lnTo>
                  <a:pt x="1989430" y="3982038"/>
                </a:lnTo>
                <a:close/>
                <a:moveTo>
                  <a:pt x="1989430" y="3266363"/>
                </a:moveTo>
                <a:lnTo>
                  <a:pt x="1653060" y="3266363"/>
                </a:lnTo>
                <a:lnTo>
                  <a:pt x="1653060" y="3616911"/>
                </a:lnTo>
                <a:lnTo>
                  <a:pt x="1989430" y="3616911"/>
                </a:lnTo>
                <a:close/>
                <a:moveTo>
                  <a:pt x="1989430" y="2901235"/>
                </a:moveTo>
                <a:lnTo>
                  <a:pt x="1653060" y="2901235"/>
                </a:lnTo>
                <a:lnTo>
                  <a:pt x="1653060" y="3251783"/>
                </a:lnTo>
                <a:lnTo>
                  <a:pt x="1989430" y="3251783"/>
                </a:lnTo>
                <a:close/>
                <a:moveTo>
                  <a:pt x="1989430" y="2536108"/>
                </a:moveTo>
                <a:lnTo>
                  <a:pt x="1653060" y="2536108"/>
                </a:lnTo>
                <a:lnTo>
                  <a:pt x="1653060" y="2886655"/>
                </a:lnTo>
                <a:lnTo>
                  <a:pt x="1989430" y="2886655"/>
                </a:lnTo>
                <a:close/>
                <a:moveTo>
                  <a:pt x="1989430" y="2170981"/>
                </a:moveTo>
                <a:lnTo>
                  <a:pt x="1653060" y="2170981"/>
                </a:lnTo>
                <a:lnTo>
                  <a:pt x="1653060" y="2521528"/>
                </a:lnTo>
                <a:lnTo>
                  <a:pt x="1989430" y="2521528"/>
                </a:lnTo>
                <a:close/>
                <a:moveTo>
                  <a:pt x="1989430" y="1805854"/>
                </a:moveTo>
                <a:lnTo>
                  <a:pt x="1653060" y="1805854"/>
                </a:lnTo>
                <a:lnTo>
                  <a:pt x="1653060" y="2156401"/>
                </a:lnTo>
                <a:lnTo>
                  <a:pt x="1989430" y="2156401"/>
                </a:lnTo>
                <a:close/>
                <a:moveTo>
                  <a:pt x="1989430" y="1440727"/>
                </a:moveTo>
                <a:lnTo>
                  <a:pt x="1653060" y="1440727"/>
                </a:lnTo>
                <a:lnTo>
                  <a:pt x="1653060" y="1791274"/>
                </a:lnTo>
                <a:lnTo>
                  <a:pt x="1989430" y="1791274"/>
                </a:lnTo>
                <a:close/>
                <a:moveTo>
                  <a:pt x="1989430" y="1075598"/>
                </a:moveTo>
                <a:lnTo>
                  <a:pt x="1653060" y="1075598"/>
                </a:lnTo>
                <a:lnTo>
                  <a:pt x="1653060" y="1426147"/>
                </a:lnTo>
                <a:lnTo>
                  <a:pt x="1989430" y="1426147"/>
                </a:lnTo>
                <a:close/>
                <a:moveTo>
                  <a:pt x="1989430" y="710474"/>
                </a:moveTo>
                <a:lnTo>
                  <a:pt x="1653060" y="710474"/>
                </a:lnTo>
                <a:lnTo>
                  <a:pt x="1653060" y="1061017"/>
                </a:lnTo>
                <a:lnTo>
                  <a:pt x="1989430" y="1061017"/>
                </a:lnTo>
                <a:close/>
                <a:moveTo>
                  <a:pt x="1989430" y="345347"/>
                </a:moveTo>
                <a:lnTo>
                  <a:pt x="1653060" y="345347"/>
                </a:lnTo>
                <a:lnTo>
                  <a:pt x="1653060" y="695893"/>
                </a:lnTo>
                <a:lnTo>
                  <a:pt x="1989430" y="695893"/>
                </a:lnTo>
                <a:close/>
                <a:moveTo>
                  <a:pt x="2341019" y="12004284"/>
                </a:moveTo>
                <a:lnTo>
                  <a:pt x="2004649" y="12004284"/>
                </a:lnTo>
                <a:lnTo>
                  <a:pt x="2004649" y="12354830"/>
                </a:lnTo>
                <a:lnTo>
                  <a:pt x="2341019" y="12354830"/>
                </a:lnTo>
                <a:close/>
                <a:moveTo>
                  <a:pt x="2341019" y="11639156"/>
                </a:moveTo>
                <a:lnTo>
                  <a:pt x="2004649" y="11639156"/>
                </a:lnTo>
                <a:lnTo>
                  <a:pt x="2004649" y="11989703"/>
                </a:lnTo>
                <a:lnTo>
                  <a:pt x="2341019" y="11989703"/>
                </a:lnTo>
                <a:close/>
                <a:moveTo>
                  <a:pt x="2341019" y="11274028"/>
                </a:moveTo>
                <a:lnTo>
                  <a:pt x="2004649" y="11274028"/>
                </a:lnTo>
                <a:lnTo>
                  <a:pt x="2004649" y="11624575"/>
                </a:lnTo>
                <a:lnTo>
                  <a:pt x="2341019" y="11624575"/>
                </a:lnTo>
                <a:close/>
                <a:moveTo>
                  <a:pt x="2341019" y="10908901"/>
                </a:moveTo>
                <a:lnTo>
                  <a:pt x="2004649" y="10908901"/>
                </a:lnTo>
                <a:lnTo>
                  <a:pt x="2004649" y="11259448"/>
                </a:lnTo>
                <a:lnTo>
                  <a:pt x="2341019" y="11259448"/>
                </a:lnTo>
                <a:close/>
                <a:moveTo>
                  <a:pt x="2341020" y="10543773"/>
                </a:moveTo>
                <a:lnTo>
                  <a:pt x="2004649" y="10543773"/>
                </a:lnTo>
                <a:lnTo>
                  <a:pt x="2004649" y="10894320"/>
                </a:lnTo>
                <a:lnTo>
                  <a:pt x="2341019" y="10894320"/>
                </a:lnTo>
                <a:close/>
                <a:moveTo>
                  <a:pt x="2341020" y="10178645"/>
                </a:moveTo>
                <a:lnTo>
                  <a:pt x="2004649" y="10178645"/>
                </a:lnTo>
                <a:lnTo>
                  <a:pt x="2004649" y="10529192"/>
                </a:lnTo>
                <a:lnTo>
                  <a:pt x="2341020" y="10529192"/>
                </a:lnTo>
                <a:close/>
                <a:moveTo>
                  <a:pt x="2341020" y="9813518"/>
                </a:moveTo>
                <a:lnTo>
                  <a:pt x="2004649" y="9813518"/>
                </a:lnTo>
                <a:lnTo>
                  <a:pt x="2004649" y="10164065"/>
                </a:lnTo>
                <a:lnTo>
                  <a:pt x="2341020" y="10164065"/>
                </a:lnTo>
                <a:close/>
                <a:moveTo>
                  <a:pt x="2341020" y="9448390"/>
                </a:moveTo>
                <a:lnTo>
                  <a:pt x="2004649" y="9448390"/>
                </a:lnTo>
                <a:lnTo>
                  <a:pt x="2004649" y="9798938"/>
                </a:lnTo>
                <a:lnTo>
                  <a:pt x="2341020" y="9798938"/>
                </a:lnTo>
                <a:close/>
                <a:moveTo>
                  <a:pt x="2341020" y="9083262"/>
                </a:moveTo>
                <a:lnTo>
                  <a:pt x="2004649" y="9083262"/>
                </a:lnTo>
                <a:lnTo>
                  <a:pt x="2004649" y="9433810"/>
                </a:lnTo>
                <a:lnTo>
                  <a:pt x="2341020" y="9433810"/>
                </a:lnTo>
                <a:close/>
                <a:moveTo>
                  <a:pt x="2341020" y="8718135"/>
                </a:moveTo>
                <a:lnTo>
                  <a:pt x="2004649" y="8718135"/>
                </a:lnTo>
                <a:lnTo>
                  <a:pt x="2004649" y="9068682"/>
                </a:lnTo>
                <a:lnTo>
                  <a:pt x="2341020" y="9068682"/>
                </a:lnTo>
                <a:close/>
                <a:moveTo>
                  <a:pt x="2341020" y="8353008"/>
                </a:moveTo>
                <a:lnTo>
                  <a:pt x="2004649" y="8353008"/>
                </a:lnTo>
                <a:lnTo>
                  <a:pt x="2004649" y="8703555"/>
                </a:lnTo>
                <a:lnTo>
                  <a:pt x="2341020" y="8703555"/>
                </a:lnTo>
                <a:close/>
                <a:moveTo>
                  <a:pt x="2341020" y="7987881"/>
                </a:moveTo>
                <a:lnTo>
                  <a:pt x="2004649" y="7987881"/>
                </a:lnTo>
                <a:lnTo>
                  <a:pt x="2004649" y="8338428"/>
                </a:lnTo>
                <a:lnTo>
                  <a:pt x="2341020" y="8338428"/>
                </a:lnTo>
                <a:close/>
                <a:moveTo>
                  <a:pt x="2341020" y="7622754"/>
                </a:moveTo>
                <a:lnTo>
                  <a:pt x="2004649" y="7622754"/>
                </a:lnTo>
                <a:lnTo>
                  <a:pt x="2004649" y="7973301"/>
                </a:lnTo>
                <a:lnTo>
                  <a:pt x="2341020" y="7973301"/>
                </a:lnTo>
                <a:close/>
                <a:moveTo>
                  <a:pt x="2341020" y="7257625"/>
                </a:moveTo>
                <a:lnTo>
                  <a:pt x="2004649" y="7257625"/>
                </a:lnTo>
                <a:lnTo>
                  <a:pt x="2004649" y="7608174"/>
                </a:lnTo>
                <a:lnTo>
                  <a:pt x="2341020" y="7608174"/>
                </a:lnTo>
                <a:close/>
                <a:moveTo>
                  <a:pt x="2341020" y="6892501"/>
                </a:moveTo>
                <a:lnTo>
                  <a:pt x="2004649" y="6892501"/>
                </a:lnTo>
                <a:lnTo>
                  <a:pt x="2004649" y="7243044"/>
                </a:lnTo>
                <a:lnTo>
                  <a:pt x="2341020" y="7243044"/>
                </a:lnTo>
                <a:close/>
                <a:moveTo>
                  <a:pt x="2341020" y="6527374"/>
                </a:moveTo>
                <a:lnTo>
                  <a:pt x="2004649" y="6527374"/>
                </a:lnTo>
                <a:lnTo>
                  <a:pt x="2004649" y="6877920"/>
                </a:lnTo>
                <a:lnTo>
                  <a:pt x="2341020" y="6877920"/>
                </a:lnTo>
                <a:close/>
                <a:moveTo>
                  <a:pt x="2341020" y="6187385"/>
                </a:moveTo>
                <a:lnTo>
                  <a:pt x="2004650" y="6187385"/>
                </a:lnTo>
                <a:lnTo>
                  <a:pt x="2004650" y="6357302"/>
                </a:lnTo>
                <a:lnTo>
                  <a:pt x="2004649" y="6357302"/>
                </a:lnTo>
                <a:lnTo>
                  <a:pt x="2004649" y="6512794"/>
                </a:lnTo>
                <a:lnTo>
                  <a:pt x="2341020" y="6512794"/>
                </a:lnTo>
                <a:lnTo>
                  <a:pt x="2341020" y="6357302"/>
                </a:lnTo>
                <a:close/>
                <a:moveTo>
                  <a:pt x="2341020" y="5822257"/>
                </a:moveTo>
                <a:lnTo>
                  <a:pt x="2004650" y="5822257"/>
                </a:lnTo>
                <a:lnTo>
                  <a:pt x="2004650" y="6172803"/>
                </a:lnTo>
                <a:lnTo>
                  <a:pt x="2341020" y="6172803"/>
                </a:lnTo>
                <a:close/>
                <a:moveTo>
                  <a:pt x="2341020" y="5457129"/>
                </a:moveTo>
                <a:lnTo>
                  <a:pt x="2004650" y="5457129"/>
                </a:lnTo>
                <a:lnTo>
                  <a:pt x="2004650" y="5807676"/>
                </a:lnTo>
                <a:lnTo>
                  <a:pt x="2341020" y="5807676"/>
                </a:lnTo>
                <a:close/>
                <a:moveTo>
                  <a:pt x="2341020" y="5092001"/>
                </a:moveTo>
                <a:lnTo>
                  <a:pt x="2004650" y="5092001"/>
                </a:lnTo>
                <a:lnTo>
                  <a:pt x="2004650" y="5442548"/>
                </a:lnTo>
                <a:lnTo>
                  <a:pt x="2341020" y="5442548"/>
                </a:lnTo>
                <a:close/>
                <a:moveTo>
                  <a:pt x="2341020" y="4726874"/>
                </a:moveTo>
                <a:lnTo>
                  <a:pt x="2004650" y="4726874"/>
                </a:lnTo>
                <a:lnTo>
                  <a:pt x="2004650" y="5077421"/>
                </a:lnTo>
                <a:lnTo>
                  <a:pt x="2341020" y="5077421"/>
                </a:lnTo>
                <a:close/>
                <a:moveTo>
                  <a:pt x="2341021" y="4361746"/>
                </a:moveTo>
                <a:lnTo>
                  <a:pt x="2004650" y="4361746"/>
                </a:lnTo>
                <a:lnTo>
                  <a:pt x="2004650" y="4712293"/>
                </a:lnTo>
                <a:lnTo>
                  <a:pt x="2341020" y="4712293"/>
                </a:lnTo>
                <a:close/>
                <a:moveTo>
                  <a:pt x="2341021" y="3996618"/>
                </a:moveTo>
                <a:lnTo>
                  <a:pt x="2004650" y="3996618"/>
                </a:lnTo>
                <a:lnTo>
                  <a:pt x="2004650" y="4347165"/>
                </a:lnTo>
                <a:lnTo>
                  <a:pt x="2341021" y="4347165"/>
                </a:lnTo>
                <a:close/>
                <a:moveTo>
                  <a:pt x="2341021" y="3631491"/>
                </a:moveTo>
                <a:lnTo>
                  <a:pt x="2004650" y="3631491"/>
                </a:lnTo>
                <a:lnTo>
                  <a:pt x="2004650" y="3982038"/>
                </a:lnTo>
                <a:lnTo>
                  <a:pt x="2341021" y="3982038"/>
                </a:lnTo>
                <a:close/>
                <a:moveTo>
                  <a:pt x="2341021" y="3266363"/>
                </a:moveTo>
                <a:lnTo>
                  <a:pt x="2004650" y="3266363"/>
                </a:lnTo>
                <a:lnTo>
                  <a:pt x="2004650" y="3616911"/>
                </a:lnTo>
                <a:lnTo>
                  <a:pt x="2341021" y="3616911"/>
                </a:lnTo>
                <a:close/>
                <a:moveTo>
                  <a:pt x="2341021" y="2901235"/>
                </a:moveTo>
                <a:lnTo>
                  <a:pt x="2004650" y="2901235"/>
                </a:lnTo>
                <a:lnTo>
                  <a:pt x="2004650" y="3251783"/>
                </a:lnTo>
                <a:lnTo>
                  <a:pt x="2341021" y="3251783"/>
                </a:lnTo>
                <a:close/>
                <a:moveTo>
                  <a:pt x="2341021" y="2536108"/>
                </a:moveTo>
                <a:lnTo>
                  <a:pt x="2004650" y="2536108"/>
                </a:lnTo>
                <a:lnTo>
                  <a:pt x="2004650" y="2886655"/>
                </a:lnTo>
                <a:lnTo>
                  <a:pt x="2341021" y="2886655"/>
                </a:lnTo>
                <a:close/>
                <a:moveTo>
                  <a:pt x="2341021" y="2170981"/>
                </a:moveTo>
                <a:lnTo>
                  <a:pt x="2004650" y="2170981"/>
                </a:lnTo>
                <a:lnTo>
                  <a:pt x="2004650" y="2521528"/>
                </a:lnTo>
                <a:lnTo>
                  <a:pt x="2341021" y="2521528"/>
                </a:lnTo>
                <a:close/>
                <a:moveTo>
                  <a:pt x="2341021" y="1805854"/>
                </a:moveTo>
                <a:lnTo>
                  <a:pt x="2004650" y="1805854"/>
                </a:lnTo>
                <a:lnTo>
                  <a:pt x="2004650" y="2156401"/>
                </a:lnTo>
                <a:lnTo>
                  <a:pt x="2341021" y="2156401"/>
                </a:lnTo>
                <a:close/>
                <a:moveTo>
                  <a:pt x="2341021" y="1440727"/>
                </a:moveTo>
                <a:lnTo>
                  <a:pt x="2004650" y="1440727"/>
                </a:lnTo>
                <a:lnTo>
                  <a:pt x="2004650" y="1791274"/>
                </a:lnTo>
                <a:lnTo>
                  <a:pt x="2341021" y="1791274"/>
                </a:lnTo>
                <a:close/>
                <a:moveTo>
                  <a:pt x="2341021" y="1075598"/>
                </a:moveTo>
                <a:lnTo>
                  <a:pt x="2004650" y="1075598"/>
                </a:lnTo>
                <a:lnTo>
                  <a:pt x="2004650" y="1426147"/>
                </a:lnTo>
                <a:lnTo>
                  <a:pt x="2341021" y="1426147"/>
                </a:lnTo>
                <a:close/>
                <a:moveTo>
                  <a:pt x="2341021" y="710474"/>
                </a:moveTo>
                <a:lnTo>
                  <a:pt x="2004650" y="710474"/>
                </a:lnTo>
                <a:lnTo>
                  <a:pt x="2004650" y="1061017"/>
                </a:lnTo>
                <a:lnTo>
                  <a:pt x="2341021" y="1061017"/>
                </a:lnTo>
                <a:close/>
                <a:moveTo>
                  <a:pt x="2341021" y="345347"/>
                </a:moveTo>
                <a:lnTo>
                  <a:pt x="2004650" y="345347"/>
                </a:lnTo>
                <a:lnTo>
                  <a:pt x="2004650" y="695893"/>
                </a:lnTo>
                <a:lnTo>
                  <a:pt x="2341021" y="695893"/>
                </a:lnTo>
                <a:close/>
                <a:moveTo>
                  <a:pt x="2692608" y="12004284"/>
                </a:moveTo>
                <a:lnTo>
                  <a:pt x="2356239" y="12004284"/>
                </a:lnTo>
                <a:lnTo>
                  <a:pt x="2356239" y="12354830"/>
                </a:lnTo>
                <a:lnTo>
                  <a:pt x="2692608" y="12354830"/>
                </a:lnTo>
                <a:close/>
                <a:moveTo>
                  <a:pt x="2692608" y="11639156"/>
                </a:moveTo>
                <a:lnTo>
                  <a:pt x="2356239" y="11639156"/>
                </a:lnTo>
                <a:lnTo>
                  <a:pt x="2356239" y="11989703"/>
                </a:lnTo>
                <a:lnTo>
                  <a:pt x="2692608" y="11989703"/>
                </a:lnTo>
                <a:close/>
                <a:moveTo>
                  <a:pt x="2692608" y="11274028"/>
                </a:moveTo>
                <a:lnTo>
                  <a:pt x="2356239" y="11274028"/>
                </a:lnTo>
                <a:lnTo>
                  <a:pt x="2356239" y="11624575"/>
                </a:lnTo>
                <a:lnTo>
                  <a:pt x="2692608" y="11624575"/>
                </a:lnTo>
                <a:close/>
                <a:moveTo>
                  <a:pt x="2692608" y="10908900"/>
                </a:moveTo>
                <a:lnTo>
                  <a:pt x="2356239" y="10908901"/>
                </a:lnTo>
                <a:lnTo>
                  <a:pt x="2356239" y="11259448"/>
                </a:lnTo>
                <a:lnTo>
                  <a:pt x="2692608" y="11259448"/>
                </a:lnTo>
                <a:close/>
                <a:moveTo>
                  <a:pt x="2692608" y="10543773"/>
                </a:moveTo>
                <a:lnTo>
                  <a:pt x="2356239" y="10543773"/>
                </a:lnTo>
                <a:lnTo>
                  <a:pt x="2356239" y="10894320"/>
                </a:lnTo>
                <a:lnTo>
                  <a:pt x="2692608" y="10894320"/>
                </a:lnTo>
                <a:close/>
                <a:moveTo>
                  <a:pt x="2692608" y="10178645"/>
                </a:moveTo>
                <a:lnTo>
                  <a:pt x="2356239" y="10178645"/>
                </a:lnTo>
                <a:lnTo>
                  <a:pt x="2356239" y="10529192"/>
                </a:lnTo>
                <a:lnTo>
                  <a:pt x="2692608" y="10529192"/>
                </a:lnTo>
                <a:close/>
                <a:moveTo>
                  <a:pt x="2692608" y="9813518"/>
                </a:moveTo>
                <a:lnTo>
                  <a:pt x="2356239" y="9813518"/>
                </a:lnTo>
                <a:lnTo>
                  <a:pt x="2356239" y="10164065"/>
                </a:lnTo>
                <a:lnTo>
                  <a:pt x="2692608" y="10164065"/>
                </a:lnTo>
                <a:close/>
                <a:moveTo>
                  <a:pt x="2692608" y="9448390"/>
                </a:moveTo>
                <a:lnTo>
                  <a:pt x="2356239" y="9448390"/>
                </a:lnTo>
                <a:lnTo>
                  <a:pt x="2356239" y="9798938"/>
                </a:lnTo>
                <a:lnTo>
                  <a:pt x="2692608" y="9798938"/>
                </a:lnTo>
                <a:close/>
                <a:moveTo>
                  <a:pt x="2692608" y="9083262"/>
                </a:moveTo>
                <a:lnTo>
                  <a:pt x="2356239" y="9083262"/>
                </a:lnTo>
                <a:lnTo>
                  <a:pt x="2356239" y="9433810"/>
                </a:lnTo>
                <a:lnTo>
                  <a:pt x="2692608" y="9433810"/>
                </a:lnTo>
                <a:close/>
                <a:moveTo>
                  <a:pt x="2692608" y="8718135"/>
                </a:moveTo>
                <a:lnTo>
                  <a:pt x="2356239" y="8718135"/>
                </a:lnTo>
                <a:lnTo>
                  <a:pt x="2356239" y="9068682"/>
                </a:lnTo>
                <a:lnTo>
                  <a:pt x="2692608" y="9068682"/>
                </a:lnTo>
                <a:close/>
                <a:moveTo>
                  <a:pt x="2692608" y="8353008"/>
                </a:moveTo>
                <a:lnTo>
                  <a:pt x="2356239" y="8353008"/>
                </a:lnTo>
                <a:lnTo>
                  <a:pt x="2356239" y="8703555"/>
                </a:lnTo>
                <a:lnTo>
                  <a:pt x="2692608" y="8703555"/>
                </a:lnTo>
                <a:close/>
                <a:moveTo>
                  <a:pt x="2692608" y="7987881"/>
                </a:moveTo>
                <a:lnTo>
                  <a:pt x="2356239" y="7987881"/>
                </a:lnTo>
                <a:lnTo>
                  <a:pt x="2356239" y="8338428"/>
                </a:lnTo>
                <a:lnTo>
                  <a:pt x="2692608" y="8338428"/>
                </a:lnTo>
                <a:close/>
                <a:moveTo>
                  <a:pt x="2692608" y="7622754"/>
                </a:moveTo>
                <a:lnTo>
                  <a:pt x="2356239" y="7622754"/>
                </a:lnTo>
                <a:lnTo>
                  <a:pt x="2356239" y="7973301"/>
                </a:lnTo>
                <a:lnTo>
                  <a:pt x="2692608" y="7973301"/>
                </a:lnTo>
                <a:close/>
                <a:moveTo>
                  <a:pt x="2692608" y="7257625"/>
                </a:moveTo>
                <a:lnTo>
                  <a:pt x="2356239" y="7257625"/>
                </a:lnTo>
                <a:lnTo>
                  <a:pt x="2356239" y="7608174"/>
                </a:lnTo>
                <a:lnTo>
                  <a:pt x="2692608" y="7608174"/>
                </a:lnTo>
                <a:close/>
                <a:moveTo>
                  <a:pt x="2692608" y="6892501"/>
                </a:moveTo>
                <a:lnTo>
                  <a:pt x="2356239" y="6892501"/>
                </a:lnTo>
                <a:lnTo>
                  <a:pt x="2356239" y="7243044"/>
                </a:lnTo>
                <a:lnTo>
                  <a:pt x="2692608" y="7243044"/>
                </a:lnTo>
                <a:close/>
                <a:moveTo>
                  <a:pt x="2692609" y="6527374"/>
                </a:moveTo>
                <a:lnTo>
                  <a:pt x="2356239" y="6527374"/>
                </a:lnTo>
                <a:lnTo>
                  <a:pt x="2356239" y="6877920"/>
                </a:lnTo>
                <a:lnTo>
                  <a:pt x="2692608" y="6877921"/>
                </a:lnTo>
                <a:close/>
                <a:moveTo>
                  <a:pt x="2692609" y="6187384"/>
                </a:moveTo>
                <a:lnTo>
                  <a:pt x="2356240" y="6187385"/>
                </a:lnTo>
                <a:lnTo>
                  <a:pt x="2356240" y="6357302"/>
                </a:lnTo>
                <a:lnTo>
                  <a:pt x="2356239" y="6357302"/>
                </a:lnTo>
                <a:lnTo>
                  <a:pt x="2356239" y="6512794"/>
                </a:lnTo>
                <a:lnTo>
                  <a:pt x="2692609" y="6512794"/>
                </a:lnTo>
                <a:lnTo>
                  <a:pt x="2692609" y="6357302"/>
                </a:lnTo>
                <a:close/>
                <a:moveTo>
                  <a:pt x="2692609" y="5822257"/>
                </a:moveTo>
                <a:lnTo>
                  <a:pt x="2356240" y="5822257"/>
                </a:lnTo>
                <a:lnTo>
                  <a:pt x="2356240" y="6172803"/>
                </a:lnTo>
                <a:lnTo>
                  <a:pt x="2692609" y="6172803"/>
                </a:lnTo>
                <a:close/>
                <a:moveTo>
                  <a:pt x="2692609" y="5457129"/>
                </a:moveTo>
                <a:lnTo>
                  <a:pt x="2356240" y="5457129"/>
                </a:lnTo>
                <a:lnTo>
                  <a:pt x="2356240" y="5807676"/>
                </a:lnTo>
                <a:lnTo>
                  <a:pt x="2692609" y="5807676"/>
                </a:lnTo>
                <a:close/>
                <a:moveTo>
                  <a:pt x="2692609" y="5092001"/>
                </a:moveTo>
                <a:lnTo>
                  <a:pt x="2356240" y="5092001"/>
                </a:lnTo>
                <a:lnTo>
                  <a:pt x="2356240" y="5442548"/>
                </a:lnTo>
                <a:lnTo>
                  <a:pt x="2692609" y="5442548"/>
                </a:lnTo>
                <a:close/>
                <a:moveTo>
                  <a:pt x="2692609" y="4726873"/>
                </a:moveTo>
                <a:lnTo>
                  <a:pt x="2356240" y="4726874"/>
                </a:lnTo>
                <a:lnTo>
                  <a:pt x="2356240" y="5077421"/>
                </a:lnTo>
                <a:lnTo>
                  <a:pt x="2692609" y="5077421"/>
                </a:lnTo>
                <a:close/>
                <a:moveTo>
                  <a:pt x="2692609" y="4361746"/>
                </a:moveTo>
                <a:lnTo>
                  <a:pt x="2356240" y="4361746"/>
                </a:lnTo>
                <a:lnTo>
                  <a:pt x="2356240" y="4712293"/>
                </a:lnTo>
                <a:lnTo>
                  <a:pt x="2692609" y="4712293"/>
                </a:lnTo>
                <a:close/>
                <a:moveTo>
                  <a:pt x="2692609" y="3996618"/>
                </a:moveTo>
                <a:lnTo>
                  <a:pt x="2356240" y="3996618"/>
                </a:lnTo>
                <a:lnTo>
                  <a:pt x="2356240" y="4347165"/>
                </a:lnTo>
                <a:lnTo>
                  <a:pt x="2692609" y="4347165"/>
                </a:lnTo>
                <a:close/>
                <a:moveTo>
                  <a:pt x="2692609" y="3631491"/>
                </a:moveTo>
                <a:lnTo>
                  <a:pt x="2356240" y="3631491"/>
                </a:lnTo>
                <a:lnTo>
                  <a:pt x="2356240" y="3982038"/>
                </a:lnTo>
                <a:lnTo>
                  <a:pt x="2692609" y="3982038"/>
                </a:lnTo>
                <a:close/>
                <a:moveTo>
                  <a:pt x="2692609" y="3266363"/>
                </a:moveTo>
                <a:lnTo>
                  <a:pt x="2356240" y="3266363"/>
                </a:lnTo>
                <a:lnTo>
                  <a:pt x="2356240" y="3616911"/>
                </a:lnTo>
                <a:lnTo>
                  <a:pt x="2692609" y="3616911"/>
                </a:lnTo>
                <a:close/>
                <a:moveTo>
                  <a:pt x="2692609" y="2901235"/>
                </a:moveTo>
                <a:lnTo>
                  <a:pt x="2356240" y="2901235"/>
                </a:lnTo>
                <a:lnTo>
                  <a:pt x="2356240" y="3251783"/>
                </a:lnTo>
                <a:lnTo>
                  <a:pt x="2692609" y="3251783"/>
                </a:lnTo>
                <a:close/>
                <a:moveTo>
                  <a:pt x="2692609" y="2536108"/>
                </a:moveTo>
                <a:lnTo>
                  <a:pt x="2356240" y="2536108"/>
                </a:lnTo>
                <a:lnTo>
                  <a:pt x="2356240" y="2886655"/>
                </a:lnTo>
                <a:lnTo>
                  <a:pt x="2692609" y="2886655"/>
                </a:lnTo>
                <a:close/>
                <a:moveTo>
                  <a:pt x="2692609" y="2170981"/>
                </a:moveTo>
                <a:lnTo>
                  <a:pt x="2356240" y="2170981"/>
                </a:lnTo>
                <a:lnTo>
                  <a:pt x="2356240" y="2521528"/>
                </a:lnTo>
                <a:lnTo>
                  <a:pt x="2692609" y="2521528"/>
                </a:lnTo>
                <a:close/>
                <a:moveTo>
                  <a:pt x="2692609" y="1805854"/>
                </a:moveTo>
                <a:lnTo>
                  <a:pt x="2356240" y="1805854"/>
                </a:lnTo>
                <a:lnTo>
                  <a:pt x="2356240" y="2156401"/>
                </a:lnTo>
                <a:lnTo>
                  <a:pt x="2692609" y="2156401"/>
                </a:lnTo>
                <a:close/>
                <a:moveTo>
                  <a:pt x="2692609" y="1440727"/>
                </a:moveTo>
                <a:lnTo>
                  <a:pt x="2356240" y="1440727"/>
                </a:lnTo>
                <a:lnTo>
                  <a:pt x="2356240" y="1791274"/>
                </a:lnTo>
                <a:lnTo>
                  <a:pt x="2692609" y="1791274"/>
                </a:lnTo>
                <a:close/>
                <a:moveTo>
                  <a:pt x="2692609" y="1075598"/>
                </a:moveTo>
                <a:lnTo>
                  <a:pt x="2356240" y="1075598"/>
                </a:lnTo>
                <a:lnTo>
                  <a:pt x="2356240" y="1426147"/>
                </a:lnTo>
                <a:lnTo>
                  <a:pt x="2692609" y="1426147"/>
                </a:lnTo>
                <a:close/>
                <a:moveTo>
                  <a:pt x="2692609" y="710474"/>
                </a:moveTo>
                <a:lnTo>
                  <a:pt x="2356240" y="710474"/>
                </a:lnTo>
                <a:lnTo>
                  <a:pt x="2356240" y="1061017"/>
                </a:lnTo>
                <a:lnTo>
                  <a:pt x="2692609" y="1061017"/>
                </a:lnTo>
                <a:close/>
                <a:moveTo>
                  <a:pt x="2692610" y="345347"/>
                </a:moveTo>
                <a:lnTo>
                  <a:pt x="2356240" y="345347"/>
                </a:lnTo>
                <a:lnTo>
                  <a:pt x="2356240" y="695893"/>
                </a:lnTo>
                <a:lnTo>
                  <a:pt x="2692609" y="695894"/>
                </a:lnTo>
                <a:close/>
                <a:moveTo>
                  <a:pt x="3044198" y="12004284"/>
                </a:moveTo>
                <a:lnTo>
                  <a:pt x="2707828" y="12004284"/>
                </a:lnTo>
                <a:lnTo>
                  <a:pt x="2707828" y="12354830"/>
                </a:lnTo>
                <a:lnTo>
                  <a:pt x="3044198" y="12354830"/>
                </a:lnTo>
                <a:close/>
                <a:moveTo>
                  <a:pt x="3044198" y="11639156"/>
                </a:moveTo>
                <a:lnTo>
                  <a:pt x="2707828" y="11639156"/>
                </a:lnTo>
                <a:lnTo>
                  <a:pt x="2707828" y="11989703"/>
                </a:lnTo>
                <a:lnTo>
                  <a:pt x="3044198" y="11989703"/>
                </a:lnTo>
                <a:close/>
                <a:moveTo>
                  <a:pt x="3044198" y="11274028"/>
                </a:moveTo>
                <a:lnTo>
                  <a:pt x="2707828" y="11274028"/>
                </a:lnTo>
                <a:lnTo>
                  <a:pt x="2707828" y="11624575"/>
                </a:lnTo>
                <a:lnTo>
                  <a:pt x="3044198" y="11624575"/>
                </a:lnTo>
                <a:close/>
                <a:moveTo>
                  <a:pt x="3044198" y="10908900"/>
                </a:moveTo>
                <a:lnTo>
                  <a:pt x="2707828" y="10908900"/>
                </a:lnTo>
                <a:lnTo>
                  <a:pt x="2707828" y="11259448"/>
                </a:lnTo>
                <a:lnTo>
                  <a:pt x="3044198" y="11259448"/>
                </a:lnTo>
                <a:close/>
                <a:moveTo>
                  <a:pt x="3044198" y="10543773"/>
                </a:moveTo>
                <a:lnTo>
                  <a:pt x="2707828" y="10543773"/>
                </a:lnTo>
                <a:lnTo>
                  <a:pt x="2707828" y="10894320"/>
                </a:lnTo>
                <a:lnTo>
                  <a:pt x="3044198" y="10894320"/>
                </a:lnTo>
                <a:close/>
                <a:moveTo>
                  <a:pt x="3044198" y="10178645"/>
                </a:moveTo>
                <a:lnTo>
                  <a:pt x="2707828" y="10178645"/>
                </a:lnTo>
                <a:lnTo>
                  <a:pt x="2707828" y="10529192"/>
                </a:lnTo>
                <a:lnTo>
                  <a:pt x="3044198" y="10529192"/>
                </a:lnTo>
                <a:close/>
                <a:moveTo>
                  <a:pt x="3044198" y="9813518"/>
                </a:moveTo>
                <a:lnTo>
                  <a:pt x="2707828" y="9813518"/>
                </a:lnTo>
                <a:lnTo>
                  <a:pt x="2707828" y="10164065"/>
                </a:lnTo>
                <a:lnTo>
                  <a:pt x="3044198" y="10164065"/>
                </a:lnTo>
                <a:close/>
                <a:moveTo>
                  <a:pt x="3044198" y="9448390"/>
                </a:moveTo>
                <a:lnTo>
                  <a:pt x="2707828" y="9448390"/>
                </a:lnTo>
                <a:lnTo>
                  <a:pt x="2707828" y="9798938"/>
                </a:lnTo>
                <a:lnTo>
                  <a:pt x="3044198" y="9798938"/>
                </a:lnTo>
                <a:close/>
                <a:moveTo>
                  <a:pt x="3044198" y="9083262"/>
                </a:moveTo>
                <a:lnTo>
                  <a:pt x="2707828" y="9083262"/>
                </a:lnTo>
                <a:lnTo>
                  <a:pt x="2707828" y="9433810"/>
                </a:lnTo>
                <a:lnTo>
                  <a:pt x="3044198" y="9433810"/>
                </a:lnTo>
                <a:close/>
                <a:moveTo>
                  <a:pt x="3044198" y="8718135"/>
                </a:moveTo>
                <a:lnTo>
                  <a:pt x="2707828" y="8718135"/>
                </a:lnTo>
                <a:lnTo>
                  <a:pt x="2707828" y="9068682"/>
                </a:lnTo>
                <a:lnTo>
                  <a:pt x="3044198" y="9068682"/>
                </a:lnTo>
                <a:close/>
                <a:moveTo>
                  <a:pt x="3044198" y="8353008"/>
                </a:moveTo>
                <a:lnTo>
                  <a:pt x="2707828" y="8353008"/>
                </a:lnTo>
                <a:lnTo>
                  <a:pt x="2707828" y="8703555"/>
                </a:lnTo>
                <a:lnTo>
                  <a:pt x="3044198" y="8703555"/>
                </a:lnTo>
                <a:close/>
                <a:moveTo>
                  <a:pt x="3044198" y="7987881"/>
                </a:moveTo>
                <a:lnTo>
                  <a:pt x="2707828" y="7987881"/>
                </a:lnTo>
                <a:lnTo>
                  <a:pt x="2707828" y="8338428"/>
                </a:lnTo>
                <a:lnTo>
                  <a:pt x="3044198" y="8338428"/>
                </a:lnTo>
                <a:close/>
                <a:moveTo>
                  <a:pt x="3044198" y="7622754"/>
                </a:moveTo>
                <a:lnTo>
                  <a:pt x="2707828" y="7622754"/>
                </a:lnTo>
                <a:lnTo>
                  <a:pt x="2707828" y="7973301"/>
                </a:lnTo>
                <a:lnTo>
                  <a:pt x="3044198" y="7973301"/>
                </a:lnTo>
                <a:close/>
                <a:moveTo>
                  <a:pt x="3044198" y="7257625"/>
                </a:moveTo>
                <a:lnTo>
                  <a:pt x="2707828" y="7257625"/>
                </a:lnTo>
                <a:lnTo>
                  <a:pt x="2707828" y="7608174"/>
                </a:lnTo>
                <a:lnTo>
                  <a:pt x="3044198" y="7608174"/>
                </a:lnTo>
                <a:close/>
                <a:moveTo>
                  <a:pt x="3044198" y="6892501"/>
                </a:moveTo>
                <a:lnTo>
                  <a:pt x="2707828" y="6892501"/>
                </a:lnTo>
                <a:lnTo>
                  <a:pt x="2707828" y="7243044"/>
                </a:lnTo>
                <a:lnTo>
                  <a:pt x="3044198" y="7243044"/>
                </a:lnTo>
                <a:close/>
                <a:moveTo>
                  <a:pt x="3044199" y="6527374"/>
                </a:moveTo>
                <a:lnTo>
                  <a:pt x="2707829" y="6527374"/>
                </a:lnTo>
                <a:lnTo>
                  <a:pt x="2707828" y="6877921"/>
                </a:lnTo>
                <a:lnTo>
                  <a:pt x="3044198" y="6877921"/>
                </a:lnTo>
                <a:close/>
                <a:moveTo>
                  <a:pt x="3044199" y="6187384"/>
                </a:moveTo>
                <a:lnTo>
                  <a:pt x="2707829" y="6187384"/>
                </a:lnTo>
                <a:lnTo>
                  <a:pt x="2707829" y="6357302"/>
                </a:lnTo>
                <a:lnTo>
                  <a:pt x="2707829" y="6512794"/>
                </a:lnTo>
                <a:lnTo>
                  <a:pt x="3044199" y="6512794"/>
                </a:lnTo>
                <a:lnTo>
                  <a:pt x="3044199" y="6357302"/>
                </a:lnTo>
                <a:close/>
                <a:moveTo>
                  <a:pt x="3044199" y="5822257"/>
                </a:moveTo>
                <a:lnTo>
                  <a:pt x="2707829" y="5822257"/>
                </a:lnTo>
                <a:lnTo>
                  <a:pt x="2707829" y="6172803"/>
                </a:lnTo>
                <a:lnTo>
                  <a:pt x="3044199" y="6172803"/>
                </a:lnTo>
                <a:close/>
                <a:moveTo>
                  <a:pt x="3044199" y="5457129"/>
                </a:moveTo>
                <a:lnTo>
                  <a:pt x="2707829" y="5457129"/>
                </a:lnTo>
                <a:lnTo>
                  <a:pt x="2707829" y="5807676"/>
                </a:lnTo>
                <a:lnTo>
                  <a:pt x="3044199" y="5807676"/>
                </a:lnTo>
                <a:close/>
                <a:moveTo>
                  <a:pt x="3044199" y="5092001"/>
                </a:moveTo>
                <a:lnTo>
                  <a:pt x="2707829" y="5092001"/>
                </a:lnTo>
                <a:lnTo>
                  <a:pt x="2707829" y="5442548"/>
                </a:lnTo>
                <a:lnTo>
                  <a:pt x="3044199" y="5442548"/>
                </a:lnTo>
                <a:close/>
                <a:moveTo>
                  <a:pt x="3044199" y="4726873"/>
                </a:moveTo>
                <a:lnTo>
                  <a:pt x="2707829" y="4726873"/>
                </a:lnTo>
                <a:lnTo>
                  <a:pt x="2707829" y="5077421"/>
                </a:lnTo>
                <a:lnTo>
                  <a:pt x="3044199" y="5077421"/>
                </a:lnTo>
                <a:close/>
                <a:moveTo>
                  <a:pt x="3044199" y="4361746"/>
                </a:moveTo>
                <a:lnTo>
                  <a:pt x="2707829" y="4361746"/>
                </a:lnTo>
                <a:lnTo>
                  <a:pt x="2707829" y="4712293"/>
                </a:lnTo>
                <a:lnTo>
                  <a:pt x="3044199" y="4712293"/>
                </a:lnTo>
                <a:close/>
                <a:moveTo>
                  <a:pt x="3044199" y="3996618"/>
                </a:moveTo>
                <a:lnTo>
                  <a:pt x="2707829" y="3996618"/>
                </a:lnTo>
                <a:lnTo>
                  <a:pt x="2707829" y="4347165"/>
                </a:lnTo>
                <a:lnTo>
                  <a:pt x="3044199" y="4347165"/>
                </a:lnTo>
                <a:close/>
                <a:moveTo>
                  <a:pt x="3044199" y="3631491"/>
                </a:moveTo>
                <a:lnTo>
                  <a:pt x="2707829" y="3631491"/>
                </a:lnTo>
                <a:lnTo>
                  <a:pt x="2707829" y="3982038"/>
                </a:lnTo>
                <a:lnTo>
                  <a:pt x="3044199" y="3982038"/>
                </a:lnTo>
                <a:close/>
                <a:moveTo>
                  <a:pt x="3044199" y="3266363"/>
                </a:moveTo>
                <a:lnTo>
                  <a:pt x="2707829" y="3266363"/>
                </a:lnTo>
                <a:lnTo>
                  <a:pt x="2707829" y="3616911"/>
                </a:lnTo>
                <a:lnTo>
                  <a:pt x="3044199" y="3616911"/>
                </a:lnTo>
                <a:close/>
                <a:moveTo>
                  <a:pt x="3044199" y="2901235"/>
                </a:moveTo>
                <a:lnTo>
                  <a:pt x="2707829" y="2901235"/>
                </a:lnTo>
                <a:lnTo>
                  <a:pt x="2707829" y="3251783"/>
                </a:lnTo>
                <a:lnTo>
                  <a:pt x="3044199" y="3251783"/>
                </a:lnTo>
                <a:close/>
                <a:moveTo>
                  <a:pt x="3044199" y="2536108"/>
                </a:moveTo>
                <a:lnTo>
                  <a:pt x="2707829" y="2536108"/>
                </a:lnTo>
                <a:lnTo>
                  <a:pt x="2707829" y="2886655"/>
                </a:lnTo>
                <a:lnTo>
                  <a:pt x="3044199" y="2886655"/>
                </a:lnTo>
                <a:close/>
                <a:moveTo>
                  <a:pt x="3044199" y="2170981"/>
                </a:moveTo>
                <a:lnTo>
                  <a:pt x="2707829" y="2170981"/>
                </a:lnTo>
                <a:lnTo>
                  <a:pt x="2707829" y="2521528"/>
                </a:lnTo>
                <a:lnTo>
                  <a:pt x="3044199" y="2521528"/>
                </a:lnTo>
                <a:close/>
                <a:moveTo>
                  <a:pt x="3044199" y="1805854"/>
                </a:moveTo>
                <a:lnTo>
                  <a:pt x="2707829" y="1805854"/>
                </a:lnTo>
                <a:lnTo>
                  <a:pt x="2707829" y="2156401"/>
                </a:lnTo>
                <a:lnTo>
                  <a:pt x="3044199" y="2156401"/>
                </a:lnTo>
                <a:close/>
                <a:moveTo>
                  <a:pt x="3044199" y="1440727"/>
                </a:moveTo>
                <a:lnTo>
                  <a:pt x="2707829" y="1440727"/>
                </a:lnTo>
                <a:lnTo>
                  <a:pt x="2707829" y="1791274"/>
                </a:lnTo>
                <a:lnTo>
                  <a:pt x="3044199" y="1791274"/>
                </a:lnTo>
                <a:close/>
                <a:moveTo>
                  <a:pt x="3044199" y="1075598"/>
                </a:moveTo>
                <a:lnTo>
                  <a:pt x="2707829" y="1075598"/>
                </a:lnTo>
                <a:lnTo>
                  <a:pt x="2707829" y="1426147"/>
                </a:lnTo>
                <a:lnTo>
                  <a:pt x="3044199" y="1426147"/>
                </a:lnTo>
                <a:close/>
                <a:moveTo>
                  <a:pt x="3044199" y="710474"/>
                </a:moveTo>
                <a:lnTo>
                  <a:pt x="2707829" y="710474"/>
                </a:lnTo>
                <a:lnTo>
                  <a:pt x="2707829" y="1061017"/>
                </a:lnTo>
                <a:lnTo>
                  <a:pt x="3044199" y="1061017"/>
                </a:lnTo>
                <a:close/>
                <a:moveTo>
                  <a:pt x="3044200" y="345347"/>
                </a:moveTo>
                <a:lnTo>
                  <a:pt x="2707830" y="345347"/>
                </a:lnTo>
                <a:lnTo>
                  <a:pt x="2707829" y="695894"/>
                </a:lnTo>
                <a:lnTo>
                  <a:pt x="3044199" y="695894"/>
                </a:lnTo>
                <a:close/>
                <a:moveTo>
                  <a:pt x="3395788" y="12004284"/>
                </a:moveTo>
                <a:lnTo>
                  <a:pt x="3059418" y="12004284"/>
                </a:lnTo>
                <a:lnTo>
                  <a:pt x="3059418" y="12354830"/>
                </a:lnTo>
                <a:lnTo>
                  <a:pt x="3395788" y="12354830"/>
                </a:lnTo>
                <a:close/>
                <a:moveTo>
                  <a:pt x="3395788" y="11639156"/>
                </a:moveTo>
                <a:lnTo>
                  <a:pt x="3059418" y="11639156"/>
                </a:lnTo>
                <a:lnTo>
                  <a:pt x="3059418" y="11989703"/>
                </a:lnTo>
                <a:lnTo>
                  <a:pt x="3395788" y="11989703"/>
                </a:lnTo>
                <a:close/>
                <a:moveTo>
                  <a:pt x="3395789" y="11274028"/>
                </a:moveTo>
                <a:lnTo>
                  <a:pt x="3059418" y="11274028"/>
                </a:lnTo>
                <a:lnTo>
                  <a:pt x="3059418" y="11624575"/>
                </a:lnTo>
                <a:lnTo>
                  <a:pt x="3395788" y="11624575"/>
                </a:lnTo>
                <a:close/>
                <a:moveTo>
                  <a:pt x="3395789" y="10908900"/>
                </a:moveTo>
                <a:lnTo>
                  <a:pt x="3059418" y="10908900"/>
                </a:lnTo>
                <a:lnTo>
                  <a:pt x="3059418" y="11259448"/>
                </a:lnTo>
                <a:lnTo>
                  <a:pt x="3395789" y="11259448"/>
                </a:lnTo>
                <a:close/>
                <a:moveTo>
                  <a:pt x="3395789" y="10543773"/>
                </a:moveTo>
                <a:lnTo>
                  <a:pt x="3059418" y="10543773"/>
                </a:lnTo>
                <a:lnTo>
                  <a:pt x="3059418" y="10894320"/>
                </a:lnTo>
                <a:lnTo>
                  <a:pt x="3395789" y="10894320"/>
                </a:lnTo>
                <a:close/>
                <a:moveTo>
                  <a:pt x="3395789" y="10178645"/>
                </a:moveTo>
                <a:lnTo>
                  <a:pt x="3059418" y="10178645"/>
                </a:lnTo>
                <a:lnTo>
                  <a:pt x="3059418" y="10529192"/>
                </a:lnTo>
                <a:lnTo>
                  <a:pt x="3395789" y="10529192"/>
                </a:lnTo>
                <a:close/>
                <a:moveTo>
                  <a:pt x="3395789" y="9813518"/>
                </a:moveTo>
                <a:lnTo>
                  <a:pt x="3059418" y="9813518"/>
                </a:lnTo>
                <a:lnTo>
                  <a:pt x="3059418" y="10164065"/>
                </a:lnTo>
                <a:lnTo>
                  <a:pt x="3395789" y="10164065"/>
                </a:lnTo>
                <a:close/>
                <a:moveTo>
                  <a:pt x="3395789" y="9448390"/>
                </a:moveTo>
                <a:lnTo>
                  <a:pt x="3059418" y="9448390"/>
                </a:lnTo>
                <a:lnTo>
                  <a:pt x="3059418" y="9798938"/>
                </a:lnTo>
                <a:lnTo>
                  <a:pt x="3395789" y="9798938"/>
                </a:lnTo>
                <a:close/>
                <a:moveTo>
                  <a:pt x="3395789" y="9083262"/>
                </a:moveTo>
                <a:lnTo>
                  <a:pt x="3059418" y="9083262"/>
                </a:lnTo>
                <a:lnTo>
                  <a:pt x="3059418" y="9433810"/>
                </a:lnTo>
                <a:lnTo>
                  <a:pt x="3395789" y="9433810"/>
                </a:lnTo>
                <a:close/>
                <a:moveTo>
                  <a:pt x="3395789" y="8718135"/>
                </a:moveTo>
                <a:lnTo>
                  <a:pt x="3059418" y="8718135"/>
                </a:lnTo>
                <a:lnTo>
                  <a:pt x="3059418" y="9068682"/>
                </a:lnTo>
                <a:lnTo>
                  <a:pt x="3395789" y="9068682"/>
                </a:lnTo>
                <a:close/>
                <a:moveTo>
                  <a:pt x="3395789" y="8353008"/>
                </a:moveTo>
                <a:lnTo>
                  <a:pt x="3059418" y="8353008"/>
                </a:lnTo>
                <a:lnTo>
                  <a:pt x="3059418" y="8703555"/>
                </a:lnTo>
                <a:lnTo>
                  <a:pt x="3395789" y="8703555"/>
                </a:lnTo>
                <a:close/>
                <a:moveTo>
                  <a:pt x="3395789" y="7987881"/>
                </a:moveTo>
                <a:lnTo>
                  <a:pt x="3059418" y="7987881"/>
                </a:lnTo>
                <a:lnTo>
                  <a:pt x="3059418" y="8338428"/>
                </a:lnTo>
                <a:lnTo>
                  <a:pt x="3395789" y="8338428"/>
                </a:lnTo>
                <a:close/>
                <a:moveTo>
                  <a:pt x="3395789" y="7622754"/>
                </a:moveTo>
                <a:lnTo>
                  <a:pt x="3059418" y="7622754"/>
                </a:lnTo>
                <a:lnTo>
                  <a:pt x="3059418" y="7973301"/>
                </a:lnTo>
                <a:lnTo>
                  <a:pt x="3395789" y="7973301"/>
                </a:lnTo>
                <a:close/>
                <a:moveTo>
                  <a:pt x="3395789" y="7257625"/>
                </a:moveTo>
                <a:lnTo>
                  <a:pt x="3059418" y="7257625"/>
                </a:lnTo>
                <a:lnTo>
                  <a:pt x="3059418" y="7608174"/>
                </a:lnTo>
                <a:lnTo>
                  <a:pt x="3395789" y="7608174"/>
                </a:lnTo>
                <a:close/>
                <a:moveTo>
                  <a:pt x="3395789" y="6892501"/>
                </a:moveTo>
                <a:lnTo>
                  <a:pt x="3059418" y="6892501"/>
                </a:lnTo>
                <a:lnTo>
                  <a:pt x="3059418" y="7243044"/>
                </a:lnTo>
                <a:lnTo>
                  <a:pt x="3395789" y="7243044"/>
                </a:lnTo>
                <a:close/>
                <a:moveTo>
                  <a:pt x="3395789" y="6527374"/>
                </a:moveTo>
                <a:lnTo>
                  <a:pt x="3059419" y="6527374"/>
                </a:lnTo>
                <a:lnTo>
                  <a:pt x="3059418" y="6877921"/>
                </a:lnTo>
                <a:lnTo>
                  <a:pt x="3395789" y="6877921"/>
                </a:lnTo>
                <a:close/>
                <a:moveTo>
                  <a:pt x="3395789" y="6187384"/>
                </a:moveTo>
                <a:lnTo>
                  <a:pt x="3059419" y="6187384"/>
                </a:lnTo>
                <a:lnTo>
                  <a:pt x="3059419" y="6357302"/>
                </a:lnTo>
                <a:lnTo>
                  <a:pt x="3059419" y="6512794"/>
                </a:lnTo>
                <a:lnTo>
                  <a:pt x="3395789" y="6512794"/>
                </a:lnTo>
                <a:lnTo>
                  <a:pt x="3395789" y="6357302"/>
                </a:lnTo>
                <a:close/>
                <a:moveTo>
                  <a:pt x="3395789" y="5822257"/>
                </a:moveTo>
                <a:lnTo>
                  <a:pt x="3059419" y="5822257"/>
                </a:lnTo>
                <a:lnTo>
                  <a:pt x="3059419" y="6172803"/>
                </a:lnTo>
                <a:lnTo>
                  <a:pt x="3395789" y="6172803"/>
                </a:lnTo>
                <a:close/>
                <a:moveTo>
                  <a:pt x="3395789" y="5457129"/>
                </a:moveTo>
                <a:lnTo>
                  <a:pt x="3059419" y="5457129"/>
                </a:lnTo>
                <a:lnTo>
                  <a:pt x="3059419" y="5807676"/>
                </a:lnTo>
                <a:lnTo>
                  <a:pt x="3395789" y="5807676"/>
                </a:lnTo>
                <a:close/>
                <a:moveTo>
                  <a:pt x="3395790" y="5092001"/>
                </a:moveTo>
                <a:lnTo>
                  <a:pt x="3059419" y="5092001"/>
                </a:lnTo>
                <a:lnTo>
                  <a:pt x="3059419" y="5442548"/>
                </a:lnTo>
                <a:lnTo>
                  <a:pt x="3395789" y="5442548"/>
                </a:lnTo>
                <a:close/>
                <a:moveTo>
                  <a:pt x="3395790" y="4726873"/>
                </a:moveTo>
                <a:lnTo>
                  <a:pt x="3059419" y="4726873"/>
                </a:lnTo>
                <a:lnTo>
                  <a:pt x="3059419" y="5077421"/>
                </a:lnTo>
                <a:lnTo>
                  <a:pt x="3395790" y="5077421"/>
                </a:lnTo>
                <a:close/>
                <a:moveTo>
                  <a:pt x="3395790" y="4361746"/>
                </a:moveTo>
                <a:lnTo>
                  <a:pt x="3059419" y="4361746"/>
                </a:lnTo>
                <a:lnTo>
                  <a:pt x="3059419" y="4712293"/>
                </a:lnTo>
                <a:lnTo>
                  <a:pt x="3395790" y="4712293"/>
                </a:lnTo>
                <a:close/>
                <a:moveTo>
                  <a:pt x="3395790" y="3996618"/>
                </a:moveTo>
                <a:lnTo>
                  <a:pt x="3059419" y="3996618"/>
                </a:lnTo>
                <a:lnTo>
                  <a:pt x="3059419" y="4347165"/>
                </a:lnTo>
                <a:lnTo>
                  <a:pt x="3395790" y="4347165"/>
                </a:lnTo>
                <a:close/>
                <a:moveTo>
                  <a:pt x="3395790" y="3631491"/>
                </a:moveTo>
                <a:lnTo>
                  <a:pt x="3059419" y="3631491"/>
                </a:lnTo>
                <a:lnTo>
                  <a:pt x="3059419" y="3982038"/>
                </a:lnTo>
                <a:lnTo>
                  <a:pt x="3395790" y="3982038"/>
                </a:lnTo>
                <a:close/>
                <a:moveTo>
                  <a:pt x="3395790" y="3266363"/>
                </a:moveTo>
                <a:lnTo>
                  <a:pt x="3059419" y="3266363"/>
                </a:lnTo>
                <a:lnTo>
                  <a:pt x="3059419" y="3616911"/>
                </a:lnTo>
                <a:lnTo>
                  <a:pt x="3395790" y="3616911"/>
                </a:lnTo>
                <a:close/>
                <a:moveTo>
                  <a:pt x="3395790" y="2901235"/>
                </a:moveTo>
                <a:lnTo>
                  <a:pt x="3059419" y="2901235"/>
                </a:lnTo>
                <a:lnTo>
                  <a:pt x="3059419" y="3251783"/>
                </a:lnTo>
                <a:lnTo>
                  <a:pt x="3395790" y="3251783"/>
                </a:lnTo>
                <a:close/>
                <a:moveTo>
                  <a:pt x="3395790" y="2536108"/>
                </a:moveTo>
                <a:lnTo>
                  <a:pt x="3059419" y="2536108"/>
                </a:lnTo>
                <a:lnTo>
                  <a:pt x="3059419" y="2886655"/>
                </a:lnTo>
                <a:lnTo>
                  <a:pt x="3395790" y="2886655"/>
                </a:lnTo>
                <a:close/>
                <a:moveTo>
                  <a:pt x="3395790" y="2170981"/>
                </a:moveTo>
                <a:lnTo>
                  <a:pt x="3059419" y="2170981"/>
                </a:lnTo>
                <a:lnTo>
                  <a:pt x="3059419" y="2521528"/>
                </a:lnTo>
                <a:lnTo>
                  <a:pt x="3395790" y="2521528"/>
                </a:lnTo>
                <a:close/>
                <a:moveTo>
                  <a:pt x="3395790" y="1805854"/>
                </a:moveTo>
                <a:lnTo>
                  <a:pt x="3059419" y="1805854"/>
                </a:lnTo>
                <a:lnTo>
                  <a:pt x="3059419" y="2156401"/>
                </a:lnTo>
                <a:lnTo>
                  <a:pt x="3395790" y="2156401"/>
                </a:lnTo>
                <a:close/>
                <a:moveTo>
                  <a:pt x="3395790" y="1440727"/>
                </a:moveTo>
                <a:lnTo>
                  <a:pt x="3059419" y="1440727"/>
                </a:lnTo>
                <a:lnTo>
                  <a:pt x="3059419" y="1791274"/>
                </a:lnTo>
                <a:lnTo>
                  <a:pt x="3395790" y="1791274"/>
                </a:lnTo>
                <a:close/>
                <a:moveTo>
                  <a:pt x="3395790" y="1075598"/>
                </a:moveTo>
                <a:lnTo>
                  <a:pt x="3059419" y="1075598"/>
                </a:lnTo>
                <a:lnTo>
                  <a:pt x="3059419" y="1426147"/>
                </a:lnTo>
                <a:lnTo>
                  <a:pt x="3395790" y="1426147"/>
                </a:lnTo>
                <a:close/>
                <a:moveTo>
                  <a:pt x="3395790" y="710474"/>
                </a:moveTo>
                <a:lnTo>
                  <a:pt x="3059419" y="710474"/>
                </a:lnTo>
                <a:lnTo>
                  <a:pt x="3059419" y="1061017"/>
                </a:lnTo>
                <a:lnTo>
                  <a:pt x="3395790" y="1061017"/>
                </a:lnTo>
                <a:close/>
                <a:moveTo>
                  <a:pt x="3395790" y="345347"/>
                </a:moveTo>
                <a:lnTo>
                  <a:pt x="3059420" y="345347"/>
                </a:lnTo>
                <a:lnTo>
                  <a:pt x="3059419" y="695894"/>
                </a:lnTo>
                <a:lnTo>
                  <a:pt x="3395790" y="695894"/>
                </a:lnTo>
                <a:close/>
                <a:moveTo>
                  <a:pt x="3765030" y="12004282"/>
                </a:moveTo>
                <a:lnTo>
                  <a:pt x="3586162" y="12004282"/>
                </a:lnTo>
                <a:lnTo>
                  <a:pt x="3586162" y="12004284"/>
                </a:lnTo>
                <a:lnTo>
                  <a:pt x="3411008" y="12004284"/>
                </a:lnTo>
                <a:lnTo>
                  <a:pt x="3411008" y="12354830"/>
                </a:lnTo>
                <a:lnTo>
                  <a:pt x="3533554" y="12354830"/>
                </a:lnTo>
                <a:lnTo>
                  <a:pt x="3586162" y="12354830"/>
                </a:lnTo>
                <a:lnTo>
                  <a:pt x="3765030" y="12354830"/>
                </a:lnTo>
                <a:close/>
                <a:moveTo>
                  <a:pt x="3765030" y="11639155"/>
                </a:moveTo>
                <a:lnTo>
                  <a:pt x="3586162" y="11639155"/>
                </a:lnTo>
                <a:lnTo>
                  <a:pt x="3586162" y="11639156"/>
                </a:lnTo>
                <a:lnTo>
                  <a:pt x="3411008" y="11639156"/>
                </a:lnTo>
                <a:lnTo>
                  <a:pt x="3411008" y="11989703"/>
                </a:lnTo>
                <a:lnTo>
                  <a:pt x="3533554" y="11989703"/>
                </a:lnTo>
                <a:lnTo>
                  <a:pt x="3586162" y="11989703"/>
                </a:lnTo>
                <a:lnTo>
                  <a:pt x="3765030" y="11989703"/>
                </a:lnTo>
                <a:close/>
                <a:moveTo>
                  <a:pt x="3765030" y="11274028"/>
                </a:moveTo>
                <a:lnTo>
                  <a:pt x="3586162" y="11274028"/>
                </a:lnTo>
                <a:lnTo>
                  <a:pt x="3533554" y="11274028"/>
                </a:lnTo>
                <a:lnTo>
                  <a:pt x="3411009" y="11274028"/>
                </a:lnTo>
                <a:lnTo>
                  <a:pt x="3411008" y="11624575"/>
                </a:lnTo>
                <a:lnTo>
                  <a:pt x="3533554" y="11624575"/>
                </a:lnTo>
                <a:lnTo>
                  <a:pt x="3586162" y="11624575"/>
                </a:lnTo>
                <a:lnTo>
                  <a:pt x="3765030" y="11624575"/>
                </a:lnTo>
                <a:close/>
                <a:moveTo>
                  <a:pt x="3765030" y="10908900"/>
                </a:moveTo>
                <a:lnTo>
                  <a:pt x="3586162" y="10908900"/>
                </a:lnTo>
                <a:lnTo>
                  <a:pt x="3533554" y="10908900"/>
                </a:lnTo>
                <a:lnTo>
                  <a:pt x="3411009" y="10908900"/>
                </a:lnTo>
                <a:lnTo>
                  <a:pt x="3411009" y="11259448"/>
                </a:lnTo>
                <a:lnTo>
                  <a:pt x="3533554" y="11259448"/>
                </a:lnTo>
                <a:lnTo>
                  <a:pt x="3586162" y="11259448"/>
                </a:lnTo>
                <a:lnTo>
                  <a:pt x="3765030" y="11259448"/>
                </a:lnTo>
                <a:close/>
                <a:moveTo>
                  <a:pt x="3765030" y="10543772"/>
                </a:moveTo>
                <a:lnTo>
                  <a:pt x="3586162" y="10543772"/>
                </a:lnTo>
                <a:lnTo>
                  <a:pt x="3586162" y="10543773"/>
                </a:lnTo>
                <a:lnTo>
                  <a:pt x="3411009" y="10543773"/>
                </a:lnTo>
                <a:lnTo>
                  <a:pt x="3411009" y="10894320"/>
                </a:lnTo>
                <a:lnTo>
                  <a:pt x="3533554" y="10894320"/>
                </a:lnTo>
                <a:lnTo>
                  <a:pt x="3586162" y="10894320"/>
                </a:lnTo>
                <a:lnTo>
                  <a:pt x="3765030" y="10894320"/>
                </a:lnTo>
                <a:close/>
                <a:moveTo>
                  <a:pt x="3765030" y="10178645"/>
                </a:moveTo>
                <a:lnTo>
                  <a:pt x="3586162" y="10178645"/>
                </a:lnTo>
                <a:lnTo>
                  <a:pt x="3533554" y="10178645"/>
                </a:lnTo>
                <a:lnTo>
                  <a:pt x="3411009" y="10178645"/>
                </a:lnTo>
                <a:lnTo>
                  <a:pt x="3411009" y="10529192"/>
                </a:lnTo>
                <a:lnTo>
                  <a:pt x="3533554" y="10529192"/>
                </a:lnTo>
                <a:lnTo>
                  <a:pt x="3586162" y="10529192"/>
                </a:lnTo>
                <a:lnTo>
                  <a:pt x="3765030" y="10529192"/>
                </a:lnTo>
                <a:close/>
                <a:moveTo>
                  <a:pt x="3765030" y="9813518"/>
                </a:moveTo>
                <a:lnTo>
                  <a:pt x="3586162" y="9813518"/>
                </a:lnTo>
                <a:lnTo>
                  <a:pt x="3533554" y="9813518"/>
                </a:lnTo>
                <a:lnTo>
                  <a:pt x="3411009" y="9813518"/>
                </a:lnTo>
                <a:lnTo>
                  <a:pt x="3411009" y="10164065"/>
                </a:lnTo>
                <a:lnTo>
                  <a:pt x="3533554" y="10164065"/>
                </a:lnTo>
                <a:lnTo>
                  <a:pt x="3586162" y="10164065"/>
                </a:lnTo>
                <a:lnTo>
                  <a:pt x="3765030" y="10164065"/>
                </a:lnTo>
                <a:close/>
                <a:moveTo>
                  <a:pt x="3765030" y="9448390"/>
                </a:moveTo>
                <a:lnTo>
                  <a:pt x="3586162" y="9448390"/>
                </a:lnTo>
                <a:lnTo>
                  <a:pt x="3533554" y="9448390"/>
                </a:lnTo>
                <a:lnTo>
                  <a:pt x="3411009" y="9448390"/>
                </a:lnTo>
                <a:lnTo>
                  <a:pt x="3411009" y="9798938"/>
                </a:lnTo>
                <a:lnTo>
                  <a:pt x="3533554" y="9798938"/>
                </a:lnTo>
                <a:lnTo>
                  <a:pt x="3586162" y="9798938"/>
                </a:lnTo>
                <a:lnTo>
                  <a:pt x="3765030" y="9798938"/>
                </a:lnTo>
                <a:close/>
                <a:moveTo>
                  <a:pt x="3765030" y="9083262"/>
                </a:moveTo>
                <a:lnTo>
                  <a:pt x="3586162" y="9083262"/>
                </a:lnTo>
                <a:lnTo>
                  <a:pt x="3533554" y="9083262"/>
                </a:lnTo>
                <a:lnTo>
                  <a:pt x="3411009" y="9083262"/>
                </a:lnTo>
                <a:lnTo>
                  <a:pt x="3411009" y="9433810"/>
                </a:lnTo>
                <a:lnTo>
                  <a:pt x="3533554" y="9433810"/>
                </a:lnTo>
                <a:lnTo>
                  <a:pt x="3586162" y="9433810"/>
                </a:lnTo>
                <a:lnTo>
                  <a:pt x="3765030" y="9433810"/>
                </a:lnTo>
                <a:close/>
                <a:moveTo>
                  <a:pt x="3765030" y="8718135"/>
                </a:moveTo>
                <a:lnTo>
                  <a:pt x="3586162" y="8718135"/>
                </a:lnTo>
                <a:lnTo>
                  <a:pt x="3533554" y="8718135"/>
                </a:lnTo>
                <a:lnTo>
                  <a:pt x="3411009" y="8718135"/>
                </a:lnTo>
                <a:lnTo>
                  <a:pt x="3411009" y="9068682"/>
                </a:lnTo>
                <a:lnTo>
                  <a:pt x="3533554" y="9068682"/>
                </a:lnTo>
                <a:lnTo>
                  <a:pt x="3586162" y="9068682"/>
                </a:lnTo>
                <a:lnTo>
                  <a:pt x="3765030" y="9068682"/>
                </a:lnTo>
                <a:close/>
                <a:moveTo>
                  <a:pt x="3765030" y="8353008"/>
                </a:moveTo>
                <a:lnTo>
                  <a:pt x="3586162" y="8353008"/>
                </a:lnTo>
                <a:lnTo>
                  <a:pt x="3533554" y="8353008"/>
                </a:lnTo>
                <a:lnTo>
                  <a:pt x="3411009" y="8353008"/>
                </a:lnTo>
                <a:lnTo>
                  <a:pt x="3411009" y="8703555"/>
                </a:lnTo>
                <a:lnTo>
                  <a:pt x="3533554" y="8703555"/>
                </a:lnTo>
                <a:lnTo>
                  <a:pt x="3586162" y="8703555"/>
                </a:lnTo>
                <a:lnTo>
                  <a:pt x="3765030" y="8703555"/>
                </a:lnTo>
                <a:close/>
                <a:moveTo>
                  <a:pt x="3765030" y="7987881"/>
                </a:moveTo>
                <a:lnTo>
                  <a:pt x="3586162" y="7987881"/>
                </a:lnTo>
                <a:lnTo>
                  <a:pt x="3533554" y="7987881"/>
                </a:lnTo>
                <a:lnTo>
                  <a:pt x="3411009" y="7987881"/>
                </a:lnTo>
                <a:lnTo>
                  <a:pt x="3411009" y="8338428"/>
                </a:lnTo>
                <a:lnTo>
                  <a:pt x="3533554" y="8338428"/>
                </a:lnTo>
                <a:lnTo>
                  <a:pt x="3586162" y="8338428"/>
                </a:lnTo>
                <a:lnTo>
                  <a:pt x="3765030" y="8338428"/>
                </a:lnTo>
                <a:close/>
                <a:moveTo>
                  <a:pt x="3765030" y="7622754"/>
                </a:moveTo>
                <a:lnTo>
                  <a:pt x="3586162" y="7622754"/>
                </a:lnTo>
                <a:lnTo>
                  <a:pt x="3533554" y="7622754"/>
                </a:lnTo>
                <a:lnTo>
                  <a:pt x="3411009" y="7622754"/>
                </a:lnTo>
                <a:lnTo>
                  <a:pt x="3411009" y="7973301"/>
                </a:lnTo>
                <a:lnTo>
                  <a:pt x="3533554" y="7973301"/>
                </a:lnTo>
                <a:lnTo>
                  <a:pt x="3586162" y="7973301"/>
                </a:lnTo>
                <a:lnTo>
                  <a:pt x="3765030" y="7973301"/>
                </a:lnTo>
                <a:close/>
                <a:moveTo>
                  <a:pt x="3765030" y="7257625"/>
                </a:moveTo>
                <a:lnTo>
                  <a:pt x="3586162" y="7257625"/>
                </a:lnTo>
                <a:lnTo>
                  <a:pt x="3533554" y="7257625"/>
                </a:lnTo>
                <a:lnTo>
                  <a:pt x="3411009" y="7257625"/>
                </a:lnTo>
                <a:lnTo>
                  <a:pt x="3411009" y="7608174"/>
                </a:lnTo>
                <a:lnTo>
                  <a:pt x="3533554" y="7608174"/>
                </a:lnTo>
                <a:lnTo>
                  <a:pt x="3586162" y="7608174"/>
                </a:lnTo>
                <a:lnTo>
                  <a:pt x="3765030" y="7608174"/>
                </a:lnTo>
                <a:close/>
                <a:moveTo>
                  <a:pt x="3765030" y="6892501"/>
                </a:moveTo>
                <a:lnTo>
                  <a:pt x="3586162" y="6892501"/>
                </a:lnTo>
                <a:lnTo>
                  <a:pt x="3411009" y="6892501"/>
                </a:lnTo>
                <a:lnTo>
                  <a:pt x="3411009" y="7243044"/>
                </a:lnTo>
                <a:lnTo>
                  <a:pt x="3533554" y="7243044"/>
                </a:lnTo>
                <a:lnTo>
                  <a:pt x="3586162" y="7243044"/>
                </a:lnTo>
                <a:lnTo>
                  <a:pt x="3765030" y="7243044"/>
                </a:lnTo>
                <a:close/>
                <a:moveTo>
                  <a:pt x="3765030" y="6527374"/>
                </a:moveTo>
                <a:lnTo>
                  <a:pt x="3586162" y="6527374"/>
                </a:lnTo>
                <a:lnTo>
                  <a:pt x="3533554" y="6527374"/>
                </a:lnTo>
                <a:lnTo>
                  <a:pt x="3411009" y="6527374"/>
                </a:lnTo>
                <a:lnTo>
                  <a:pt x="3411009" y="6877921"/>
                </a:lnTo>
                <a:lnTo>
                  <a:pt x="3533554" y="6877921"/>
                </a:lnTo>
                <a:lnTo>
                  <a:pt x="3533554" y="6877920"/>
                </a:lnTo>
                <a:lnTo>
                  <a:pt x="3765030" y="6877920"/>
                </a:lnTo>
                <a:close/>
                <a:moveTo>
                  <a:pt x="3765030" y="6187383"/>
                </a:moveTo>
                <a:lnTo>
                  <a:pt x="3586163" y="6187383"/>
                </a:lnTo>
                <a:lnTo>
                  <a:pt x="3586163" y="6187384"/>
                </a:lnTo>
                <a:lnTo>
                  <a:pt x="3411009" y="6187384"/>
                </a:lnTo>
                <a:lnTo>
                  <a:pt x="3411009" y="6357302"/>
                </a:lnTo>
                <a:lnTo>
                  <a:pt x="3411009" y="6512794"/>
                </a:lnTo>
                <a:lnTo>
                  <a:pt x="3586162" y="6512794"/>
                </a:lnTo>
                <a:lnTo>
                  <a:pt x="3765030" y="6512794"/>
                </a:lnTo>
                <a:close/>
                <a:moveTo>
                  <a:pt x="3765031" y="5822255"/>
                </a:moveTo>
                <a:lnTo>
                  <a:pt x="3586163" y="5822255"/>
                </a:lnTo>
                <a:lnTo>
                  <a:pt x="3586163" y="5822257"/>
                </a:lnTo>
                <a:lnTo>
                  <a:pt x="3411009" y="5822257"/>
                </a:lnTo>
                <a:lnTo>
                  <a:pt x="3411009" y="6172803"/>
                </a:lnTo>
                <a:lnTo>
                  <a:pt x="3533555" y="6172803"/>
                </a:lnTo>
                <a:lnTo>
                  <a:pt x="3586163" y="6172803"/>
                </a:lnTo>
                <a:lnTo>
                  <a:pt x="3765031" y="6172803"/>
                </a:lnTo>
                <a:close/>
                <a:moveTo>
                  <a:pt x="3765031" y="5457129"/>
                </a:moveTo>
                <a:lnTo>
                  <a:pt x="3586163" y="5457129"/>
                </a:lnTo>
                <a:lnTo>
                  <a:pt x="3586163" y="5457129"/>
                </a:lnTo>
                <a:lnTo>
                  <a:pt x="3411009" y="5457129"/>
                </a:lnTo>
                <a:lnTo>
                  <a:pt x="3411009" y="5807676"/>
                </a:lnTo>
                <a:lnTo>
                  <a:pt x="3533555" y="5807676"/>
                </a:lnTo>
                <a:lnTo>
                  <a:pt x="3586163" y="5807676"/>
                </a:lnTo>
                <a:lnTo>
                  <a:pt x="3765031" y="5807676"/>
                </a:lnTo>
                <a:close/>
                <a:moveTo>
                  <a:pt x="3765031" y="5092001"/>
                </a:moveTo>
                <a:lnTo>
                  <a:pt x="3586163" y="5092001"/>
                </a:lnTo>
                <a:lnTo>
                  <a:pt x="3533555" y="5092001"/>
                </a:lnTo>
                <a:lnTo>
                  <a:pt x="3411010" y="5092001"/>
                </a:lnTo>
                <a:lnTo>
                  <a:pt x="3411009" y="5442548"/>
                </a:lnTo>
                <a:lnTo>
                  <a:pt x="3533555" y="5442548"/>
                </a:lnTo>
                <a:lnTo>
                  <a:pt x="3586163" y="5442548"/>
                </a:lnTo>
                <a:lnTo>
                  <a:pt x="3765031" y="5442548"/>
                </a:lnTo>
                <a:close/>
                <a:moveTo>
                  <a:pt x="3765031" y="4726873"/>
                </a:moveTo>
                <a:lnTo>
                  <a:pt x="3586163" y="4726873"/>
                </a:lnTo>
                <a:lnTo>
                  <a:pt x="3533555" y="4726873"/>
                </a:lnTo>
                <a:lnTo>
                  <a:pt x="3411010" y="4726873"/>
                </a:lnTo>
                <a:lnTo>
                  <a:pt x="3411010" y="5077421"/>
                </a:lnTo>
                <a:lnTo>
                  <a:pt x="3533555" y="5077421"/>
                </a:lnTo>
                <a:lnTo>
                  <a:pt x="3586163" y="5077421"/>
                </a:lnTo>
                <a:lnTo>
                  <a:pt x="3765031" y="5077421"/>
                </a:lnTo>
                <a:close/>
                <a:moveTo>
                  <a:pt x="3765031" y="4361745"/>
                </a:moveTo>
                <a:lnTo>
                  <a:pt x="3586163" y="4361745"/>
                </a:lnTo>
                <a:lnTo>
                  <a:pt x="3586163" y="4361746"/>
                </a:lnTo>
                <a:lnTo>
                  <a:pt x="3411010" y="4361746"/>
                </a:lnTo>
                <a:lnTo>
                  <a:pt x="3411010" y="4712293"/>
                </a:lnTo>
                <a:lnTo>
                  <a:pt x="3533555" y="4712293"/>
                </a:lnTo>
                <a:lnTo>
                  <a:pt x="3586163" y="4712293"/>
                </a:lnTo>
                <a:lnTo>
                  <a:pt x="3765031" y="4712293"/>
                </a:lnTo>
                <a:close/>
                <a:moveTo>
                  <a:pt x="3765031" y="3996618"/>
                </a:moveTo>
                <a:lnTo>
                  <a:pt x="3586163" y="3996618"/>
                </a:lnTo>
                <a:lnTo>
                  <a:pt x="3533555" y="3996618"/>
                </a:lnTo>
                <a:lnTo>
                  <a:pt x="3411010" y="3996618"/>
                </a:lnTo>
                <a:lnTo>
                  <a:pt x="3411010" y="4347165"/>
                </a:lnTo>
                <a:lnTo>
                  <a:pt x="3533555" y="4347165"/>
                </a:lnTo>
                <a:lnTo>
                  <a:pt x="3586163" y="4347165"/>
                </a:lnTo>
                <a:lnTo>
                  <a:pt x="3765031" y="4347165"/>
                </a:lnTo>
                <a:close/>
                <a:moveTo>
                  <a:pt x="3765031" y="3631491"/>
                </a:moveTo>
                <a:lnTo>
                  <a:pt x="3586163" y="3631491"/>
                </a:lnTo>
                <a:lnTo>
                  <a:pt x="3533555" y="3631491"/>
                </a:lnTo>
                <a:lnTo>
                  <a:pt x="3411010" y="3631491"/>
                </a:lnTo>
                <a:lnTo>
                  <a:pt x="3411010" y="3982038"/>
                </a:lnTo>
                <a:lnTo>
                  <a:pt x="3533555" y="3982038"/>
                </a:lnTo>
                <a:lnTo>
                  <a:pt x="3586163" y="3982038"/>
                </a:lnTo>
                <a:lnTo>
                  <a:pt x="3765031" y="3982038"/>
                </a:lnTo>
                <a:close/>
                <a:moveTo>
                  <a:pt x="3765031" y="3266363"/>
                </a:moveTo>
                <a:lnTo>
                  <a:pt x="3586163" y="3266363"/>
                </a:lnTo>
                <a:lnTo>
                  <a:pt x="3533555" y="3266363"/>
                </a:lnTo>
                <a:lnTo>
                  <a:pt x="3411010" y="3266363"/>
                </a:lnTo>
                <a:lnTo>
                  <a:pt x="3411010" y="3616911"/>
                </a:lnTo>
                <a:lnTo>
                  <a:pt x="3533555" y="3616911"/>
                </a:lnTo>
                <a:lnTo>
                  <a:pt x="3586163" y="3616911"/>
                </a:lnTo>
                <a:lnTo>
                  <a:pt x="3765031" y="3616911"/>
                </a:lnTo>
                <a:close/>
                <a:moveTo>
                  <a:pt x="3765031" y="2901235"/>
                </a:moveTo>
                <a:lnTo>
                  <a:pt x="3586163" y="2901235"/>
                </a:lnTo>
                <a:lnTo>
                  <a:pt x="3533555" y="2901235"/>
                </a:lnTo>
                <a:lnTo>
                  <a:pt x="3411010" y="2901235"/>
                </a:lnTo>
                <a:lnTo>
                  <a:pt x="3411010" y="3251783"/>
                </a:lnTo>
                <a:lnTo>
                  <a:pt x="3533555" y="3251783"/>
                </a:lnTo>
                <a:lnTo>
                  <a:pt x="3586163" y="3251783"/>
                </a:lnTo>
                <a:lnTo>
                  <a:pt x="3765031" y="3251783"/>
                </a:lnTo>
                <a:close/>
                <a:moveTo>
                  <a:pt x="3765031" y="2536108"/>
                </a:moveTo>
                <a:lnTo>
                  <a:pt x="3586163" y="2536108"/>
                </a:lnTo>
                <a:lnTo>
                  <a:pt x="3533555" y="2536108"/>
                </a:lnTo>
                <a:lnTo>
                  <a:pt x="3411010" y="2536108"/>
                </a:lnTo>
                <a:lnTo>
                  <a:pt x="3411010" y="2886655"/>
                </a:lnTo>
                <a:lnTo>
                  <a:pt x="3533555" y="2886655"/>
                </a:lnTo>
                <a:lnTo>
                  <a:pt x="3586163" y="2886655"/>
                </a:lnTo>
                <a:lnTo>
                  <a:pt x="3765031" y="2886655"/>
                </a:lnTo>
                <a:close/>
                <a:moveTo>
                  <a:pt x="3765031" y="2170981"/>
                </a:moveTo>
                <a:lnTo>
                  <a:pt x="3586163" y="2170981"/>
                </a:lnTo>
                <a:lnTo>
                  <a:pt x="3533555" y="2170981"/>
                </a:lnTo>
                <a:lnTo>
                  <a:pt x="3411010" y="2170981"/>
                </a:lnTo>
                <a:lnTo>
                  <a:pt x="3411010" y="2521528"/>
                </a:lnTo>
                <a:lnTo>
                  <a:pt x="3533555" y="2521528"/>
                </a:lnTo>
                <a:lnTo>
                  <a:pt x="3586163" y="2521528"/>
                </a:lnTo>
                <a:lnTo>
                  <a:pt x="3765031" y="2521528"/>
                </a:lnTo>
                <a:close/>
                <a:moveTo>
                  <a:pt x="3765031" y="1805854"/>
                </a:moveTo>
                <a:lnTo>
                  <a:pt x="3586163" y="1805854"/>
                </a:lnTo>
                <a:lnTo>
                  <a:pt x="3533555" y="1805854"/>
                </a:lnTo>
                <a:lnTo>
                  <a:pt x="3411010" y="1805854"/>
                </a:lnTo>
                <a:lnTo>
                  <a:pt x="3411010" y="2156401"/>
                </a:lnTo>
                <a:lnTo>
                  <a:pt x="3533555" y="2156401"/>
                </a:lnTo>
                <a:lnTo>
                  <a:pt x="3586163" y="2156401"/>
                </a:lnTo>
                <a:lnTo>
                  <a:pt x="3765031" y="2156401"/>
                </a:lnTo>
                <a:close/>
                <a:moveTo>
                  <a:pt x="3765031" y="1440727"/>
                </a:moveTo>
                <a:lnTo>
                  <a:pt x="3586163" y="1440727"/>
                </a:lnTo>
                <a:lnTo>
                  <a:pt x="3533555" y="1440727"/>
                </a:lnTo>
                <a:lnTo>
                  <a:pt x="3411010" y="1440727"/>
                </a:lnTo>
                <a:lnTo>
                  <a:pt x="3411010" y="1791274"/>
                </a:lnTo>
                <a:lnTo>
                  <a:pt x="3533555" y="1791274"/>
                </a:lnTo>
                <a:lnTo>
                  <a:pt x="3586163" y="1791274"/>
                </a:lnTo>
                <a:lnTo>
                  <a:pt x="3765031" y="1791274"/>
                </a:lnTo>
                <a:close/>
                <a:moveTo>
                  <a:pt x="3765031" y="1075598"/>
                </a:moveTo>
                <a:lnTo>
                  <a:pt x="3586163" y="1075598"/>
                </a:lnTo>
                <a:lnTo>
                  <a:pt x="3533555" y="1075598"/>
                </a:lnTo>
                <a:lnTo>
                  <a:pt x="3411010" y="1075598"/>
                </a:lnTo>
                <a:lnTo>
                  <a:pt x="3411010" y="1426147"/>
                </a:lnTo>
                <a:lnTo>
                  <a:pt x="3533555" y="1426147"/>
                </a:lnTo>
                <a:lnTo>
                  <a:pt x="3586163" y="1426147"/>
                </a:lnTo>
                <a:lnTo>
                  <a:pt x="3765031" y="1426147"/>
                </a:lnTo>
                <a:close/>
                <a:moveTo>
                  <a:pt x="3765031" y="710474"/>
                </a:moveTo>
                <a:lnTo>
                  <a:pt x="3586163" y="710474"/>
                </a:lnTo>
                <a:lnTo>
                  <a:pt x="3411010" y="710474"/>
                </a:lnTo>
                <a:lnTo>
                  <a:pt x="3411010" y="1061017"/>
                </a:lnTo>
                <a:lnTo>
                  <a:pt x="3533555" y="1061017"/>
                </a:lnTo>
                <a:lnTo>
                  <a:pt x="3586163" y="1061017"/>
                </a:lnTo>
                <a:lnTo>
                  <a:pt x="3765031" y="1061017"/>
                </a:lnTo>
                <a:close/>
                <a:moveTo>
                  <a:pt x="3765031" y="345347"/>
                </a:moveTo>
                <a:lnTo>
                  <a:pt x="3586163" y="345347"/>
                </a:lnTo>
                <a:lnTo>
                  <a:pt x="3533555" y="345347"/>
                </a:lnTo>
                <a:lnTo>
                  <a:pt x="3411010" y="345347"/>
                </a:lnTo>
                <a:lnTo>
                  <a:pt x="3411010" y="695894"/>
                </a:lnTo>
                <a:lnTo>
                  <a:pt x="3533555" y="695894"/>
                </a:lnTo>
                <a:lnTo>
                  <a:pt x="3533555" y="695893"/>
                </a:lnTo>
                <a:lnTo>
                  <a:pt x="3765031" y="695893"/>
                </a:lnTo>
                <a:close/>
                <a:moveTo>
                  <a:pt x="4116623" y="12004282"/>
                </a:moveTo>
                <a:lnTo>
                  <a:pt x="3780250" y="12004282"/>
                </a:lnTo>
                <a:lnTo>
                  <a:pt x="3780250" y="12354830"/>
                </a:lnTo>
                <a:lnTo>
                  <a:pt x="4116623" y="12354830"/>
                </a:lnTo>
                <a:close/>
                <a:moveTo>
                  <a:pt x="4116623" y="11639155"/>
                </a:moveTo>
                <a:lnTo>
                  <a:pt x="3780250" y="11639155"/>
                </a:lnTo>
                <a:lnTo>
                  <a:pt x="3780250" y="11989703"/>
                </a:lnTo>
                <a:lnTo>
                  <a:pt x="4116623" y="11989703"/>
                </a:lnTo>
                <a:close/>
                <a:moveTo>
                  <a:pt x="4116623" y="11274028"/>
                </a:moveTo>
                <a:lnTo>
                  <a:pt x="3780251" y="11274028"/>
                </a:lnTo>
                <a:lnTo>
                  <a:pt x="3780250" y="11624575"/>
                </a:lnTo>
                <a:lnTo>
                  <a:pt x="4116623" y="11624575"/>
                </a:lnTo>
                <a:close/>
                <a:moveTo>
                  <a:pt x="4116623" y="10908900"/>
                </a:moveTo>
                <a:lnTo>
                  <a:pt x="3780251" y="10908900"/>
                </a:lnTo>
                <a:lnTo>
                  <a:pt x="3780251" y="11259448"/>
                </a:lnTo>
                <a:lnTo>
                  <a:pt x="4116623" y="11259448"/>
                </a:lnTo>
                <a:close/>
                <a:moveTo>
                  <a:pt x="4116623" y="10543772"/>
                </a:moveTo>
                <a:lnTo>
                  <a:pt x="3780251" y="10543772"/>
                </a:lnTo>
                <a:lnTo>
                  <a:pt x="3780251" y="10894320"/>
                </a:lnTo>
                <a:lnTo>
                  <a:pt x="4116623" y="10894320"/>
                </a:lnTo>
                <a:close/>
                <a:moveTo>
                  <a:pt x="4116623" y="10178645"/>
                </a:moveTo>
                <a:lnTo>
                  <a:pt x="3780251" y="10178645"/>
                </a:lnTo>
                <a:lnTo>
                  <a:pt x="3780251" y="10529192"/>
                </a:lnTo>
                <a:lnTo>
                  <a:pt x="4116623" y="10529192"/>
                </a:lnTo>
                <a:close/>
                <a:moveTo>
                  <a:pt x="4116623" y="9813518"/>
                </a:moveTo>
                <a:lnTo>
                  <a:pt x="3780251" y="9813518"/>
                </a:lnTo>
                <a:lnTo>
                  <a:pt x="3780251" y="10164065"/>
                </a:lnTo>
                <a:lnTo>
                  <a:pt x="4116623" y="10164065"/>
                </a:lnTo>
                <a:close/>
                <a:moveTo>
                  <a:pt x="4116623" y="9448390"/>
                </a:moveTo>
                <a:lnTo>
                  <a:pt x="3780251" y="9448390"/>
                </a:lnTo>
                <a:lnTo>
                  <a:pt x="3780251" y="9798938"/>
                </a:lnTo>
                <a:lnTo>
                  <a:pt x="4116623" y="9798938"/>
                </a:lnTo>
                <a:close/>
                <a:moveTo>
                  <a:pt x="4116623" y="9083262"/>
                </a:moveTo>
                <a:lnTo>
                  <a:pt x="3780251" y="9083262"/>
                </a:lnTo>
                <a:lnTo>
                  <a:pt x="3780251" y="9433810"/>
                </a:lnTo>
                <a:lnTo>
                  <a:pt x="4116623" y="9433810"/>
                </a:lnTo>
                <a:close/>
                <a:moveTo>
                  <a:pt x="4116623" y="8718135"/>
                </a:moveTo>
                <a:lnTo>
                  <a:pt x="3780251" y="8718135"/>
                </a:lnTo>
                <a:lnTo>
                  <a:pt x="3780251" y="9068682"/>
                </a:lnTo>
                <a:lnTo>
                  <a:pt x="4116623" y="9068682"/>
                </a:lnTo>
                <a:close/>
                <a:moveTo>
                  <a:pt x="4116623" y="8353008"/>
                </a:moveTo>
                <a:lnTo>
                  <a:pt x="3780251" y="8353008"/>
                </a:lnTo>
                <a:lnTo>
                  <a:pt x="3780251" y="8703555"/>
                </a:lnTo>
                <a:lnTo>
                  <a:pt x="4116623" y="8703555"/>
                </a:lnTo>
                <a:close/>
                <a:moveTo>
                  <a:pt x="4116623" y="7987881"/>
                </a:moveTo>
                <a:lnTo>
                  <a:pt x="3780251" y="7987881"/>
                </a:lnTo>
                <a:lnTo>
                  <a:pt x="3780251" y="8338428"/>
                </a:lnTo>
                <a:lnTo>
                  <a:pt x="4116623" y="8338428"/>
                </a:lnTo>
                <a:close/>
                <a:moveTo>
                  <a:pt x="4116623" y="7622754"/>
                </a:moveTo>
                <a:lnTo>
                  <a:pt x="3780251" y="7622754"/>
                </a:lnTo>
                <a:lnTo>
                  <a:pt x="3780251" y="7973301"/>
                </a:lnTo>
                <a:lnTo>
                  <a:pt x="4116623" y="7973301"/>
                </a:lnTo>
                <a:close/>
                <a:moveTo>
                  <a:pt x="4116623" y="7257625"/>
                </a:moveTo>
                <a:lnTo>
                  <a:pt x="3780251" y="7257625"/>
                </a:lnTo>
                <a:lnTo>
                  <a:pt x="3780251" y="7608174"/>
                </a:lnTo>
                <a:lnTo>
                  <a:pt x="4116623" y="7608174"/>
                </a:lnTo>
                <a:close/>
                <a:moveTo>
                  <a:pt x="4116623" y="6892501"/>
                </a:moveTo>
                <a:lnTo>
                  <a:pt x="3780251" y="6892501"/>
                </a:lnTo>
                <a:lnTo>
                  <a:pt x="3780251" y="7243044"/>
                </a:lnTo>
                <a:lnTo>
                  <a:pt x="4116623" y="7243044"/>
                </a:lnTo>
                <a:close/>
                <a:moveTo>
                  <a:pt x="4116623" y="6527374"/>
                </a:moveTo>
                <a:lnTo>
                  <a:pt x="3780251" y="6527374"/>
                </a:lnTo>
                <a:lnTo>
                  <a:pt x="3780251" y="6877920"/>
                </a:lnTo>
                <a:lnTo>
                  <a:pt x="4116623" y="6877920"/>
                </a:lnTo>
                <a:close/>
                <a:moveTo>
                  <a:pt x="4116623" y="6187383"/>
                </a:moveTo>
                <a:lnTo>
                  <a:pt x="3780251" y="6187383"/>
                </a:lnTo>
                <a:lnTo>
                  <a:pt x="3780251" y="6357302"/>
                </a:lnTo>
                <a:lnTo>
                  <a:pt x="3780251" y="6512794"/>
                </a:lnTo>
                <a:lnTo>
                  <a:pt x="4116623" y="6512794"/>
                </a:lnTo>
                <a:close/>
                <a:moveTo>
                  <a:pt x="4116624" y="5822255"/>
                </a:moveTo>
                <a:lnTo>
                  <a:pt x="3780251" y="5822255"/>
                </a:lnTo>
                <a:lnTo>
                  <a:pt x="3780251" y="6172803"/>
                </a:lnTo>
                <a:lnTo>
                  <a:pt x="4116624" y="6172803"/>
                </a:lnTo>
                <a:close/>
                <a:moveTo>
                  <a:pt x="4116624" y="5457129"/>
                </a:moveTo>
                <a:lnTo>
                  <a:pt x="3780251" y="5457129"/>
                </a:lnTo>
                <a:lnTo>
                  <a:pt x="3780251" y="5807676"/>
                </a:lnTo>
                <a:lnTo>
                  <a:pt x="4116624" y="5807676"/>
                </a:lnTo>
                <a:close/>
                <a:moveTo>
                  <a:pt x="4116624" y="5092001"/>
                </a:moveTo>
                <a:lnTo>
                  <a:pt x="3780252" y="5092001"/>
                </a:lnTo>
                <a:lnTo>
                  <a:pt x="3780251" y="5442548"/>
                </a:lnTo>
                <a:lnTo>
                  <a:pt x="4116624" y="5442548"/>
                </a:lnTo>
                <a:close/>
                <a:moveTo>
                  <a:pt x="4116624" y="4726873"/>
                </a:moveTo>
                <a:lnTo>
                  <a:pt x="3780252" y="4726873"/>
                </a:lnTo>
                <a:lnTo>
                  <a:pt x="3780252" y="5077421"/>
                </a:lnTo>
                <a:lnTo>
                  <a:pt x="4116624" y="5077421"/>
                </a:lnTo>
                <a:close/>
                <a:moveTo>
                  <a:pt x="4116624" y="4361745"/>
                </a:moveTo>
                <a:lnTo>
                  <a:pt x="3780252" y="4361745"/>
                </a:lnTo>
                <a:lnTo>
                  <a:pt x="3780252" y="4712293"/>
                </a:lnTo>
                <a:lnTo>
                  <a:pt x="4116624" y="4712293"/>
                </a:lnTo>
                <a:close/>
                <a:moveTo>
                  <a:pt x="4116624" y="3996618"/>
                </a:moveTo>
                <a:lnTo>
                  <a:pt x="3780252" y="3996618"/>
                </a:lnTo>
                <a:lnTo>
                  <a:pt x="3780252" y="4347165"/>
                </a:lnTo>
                <a:lnTo>
                  <a:pt x="4116624" y="4347165"/>
                </a:lnTo>
                <a:close/>
                <a:moveTo>
                  <a:pt x="4116624" y="3631491"/>
                </a:moveTo>
                <a:lnTo>
                  <a:pt x="3780252" y="3631491"/>
                </a:lnTo>
                <a:lnTo>
                  <a:pt x="3780252" y="3982038"/>
                </a:lnTo>
                <a:lnTo>
                  <a:pt x="4116624" y="3982038"/>
                </a:lnTo>
                <a:close/>
                <a:moveTo>
                  <a:pt x="4116624" y="3266363"/>
                </a:moveTo>
                <a:lnTo>
                  <a:pt x="3780252" y="3266363"/>
                </a:lnTo>
                <a:lnTo>
                  <a:pt x="3780252" y="3616911"/>
                </a:lnTo>
                <a:lnTo>
                  <a:pt x="4116624" y="3616911"/>
                </a:lnTo>
                <a:close/>
                <a:moveTo>
                  <a:pt x="4116624" y="2901235"/>
                </a:moveTo>
                <a:lnTo>
                  <a:pt x="3780252" y="2901235"/>
                </a:lnTo>
                <a:lnTo>
                  <a:pt x="3780252" y="3251783"/>
                </a:lnTo>
                <a:lnTo>
                  <a:pt x="4116624" y="3251783"/>
                </a:lnTo>
                <a:close/>
                <a:moveTo>
                  <a:pt x="4116624" y="2536108"/>
                </a:moveTo>
                <a:lnTo>
                  <a:pt x="3780252" y="2536108"/>
                </a:lnTo>
                <a:lnTo>
                  <a:pt x="3780252" y="2886655"/>
                </a:lnTo>
                <a:lnTo>
                  <a:pt x="4116624" y="2886655"/>
                </a:lnTo>
                <a:close/>
                <a:moveTo>
                  <a:pt x="4116624" y="2170981"/>
                </a:moveTo>
                <a:lnTo>
                  <a:pt x="3780252" y="2170981"/>
                </a:lnTo>
                <a:lnTo>
                  <a:pt x="3780252" y="2521528"/>
                </a:lnTo>
                <a:lnTo>
                  <a:pt x="4116624" y="2521528"/>
                </a:lnTo>
                <a:close/>
                <a:moveTo>
                  <a:pt x="4116624" y="1805854"/>
                </a:moveTo>
                <a:lnTo>
                  <a:pt x="3780252" y="1805854"/>
                </a:lnTo>
                <a:lnTo>
                  <a:pt x="3780252" y="2156401"/>
                </a:lnTo>
                <a:lnTo>
                  <a:pt x="4116624" y="2156401"/>
                </a:lnTo>
                <a:close/>
                <a:moveTo>
                  <a:pt x="4116624" y="1440727"/>
                </a:moveTo>
                <a:lnTo>
                  <a:pt x="3780252" y="1440727"/>
                </a:lnTo>
                <a:lnTo>
                  <a:pt x="3780252" y="1791274"/>
                </a:lnTo>
                <a:lnTo>
                  <a:pt x="4116624" y="1791274"/>
                </a:lnTo>
                <a:close/>
                <a:moveTo>
                  <a:pt x="4116624" y="1075598"/>
                </a:moveTo>
                <a:lnTo>
                  <a:pt x="3780252" y="1075598"/>
                </a:lnTo>
                <a:lnTo>
                  <a:pt x="3780252" y="1426147"/>
                </a:lnTo>
                <a:lnTo>
                  <a:pt x="4116624" y="1426147"/>
                </a:lnTo>
                <a:close/>
                <a:moveTo>
                  <a:pt x="4116624" y="710474"/>
                </a:moveTo>
                <a:lnTo>
                  <a:pt x="3780252" y="710474"/>
                </a:lnTo>
                <a:lnTo>
                  <a:pt x="3780252" y="1061017"/>
                </a:lnTo>
                <a:lnTo>
                  <a:pt x="4116624" y="1061017"/>
                </a:lnTo>
                <a:close/>
                <a:moveTo>
                  <a:pt x="4116624" y="345347"/>
                </a:moveTo>
                <a:lnTo>
                  <a:pt x="3780252" y="345347"/>
                </a:lnTo>
                <a:lnTo>
                  <a:pt x="3780252" y="695893"/>
                </a:lnTo>
                <a:lnTo>
                  <a:pt x="4116624" y="695893"/>
                </a:lnTo>
                <a:close/>
                <a:moveTo>
                  <a:pt x="4468213" y="12004282"/>
                </a:moveTo>
                <a:lnTo>
                  <a:pt x="4131843" y="12004282"/>
                </a:lnTo>
                <a:lnTo>
                  <a:pt x="4131843" y="12354830"/>
                </a:lnTo>
                <a:lnTo>
                  <a:pt x="4468213" y="12354830"/>
                </a:lnTo>
                <a:close/>
                <a:moveTo>
                  <a:pt x="4468213" y="11639155"/>
                </a:moveTo>
                <a:lnTo>
                  <a:pt x="4131843" y="11639155"/>
                </a:lnTo>
                <a:lnTo>
                  <a:pt x="4131843" y="11989703"/>
                </a:lnTo>
                <a:lnTo>
                  <a:pt x="4468213" y="11989703"/>
                </a:lnTo>
                <a:close/>
                <a:moveTo>
                  <a:pt x="4468213" y="11274028"/>
                </a:moveTo>
                <a:lnTo>
                  <a:pt x="4131843" y="11274028"/>
                </a:lnTo>
                <a:lnTo>
                  <a:pt x="4131843" y="11624575"/>
                </a:lnTo>
                <a:lnTo>
                  <a:pt x="4468213" y="11624575"/>
                </a:lnTo>
                <a:close/>
                <a:moveTo>
                  <a:pt x="4468213" y="10908900"/>
                </a:moveTo>
                <a:lnTo>
                  <a:pt x="4131843" y="10908900"/>
                </a:lnTo>
                <a:lnTo>
                  <a:pt x="4131843" y="11259448"/>
                </a:lnTo>
                <a:lnTo>
                  <a:pt x="4468213" y="11259448"/>
                </a:lnTo>
                <a:close/>
                <a:moveTo>
                  <a:pt x="4468213" y="10543772"/>
                </a:moveTo>
                <a:lnTo>
                  <a:pt x="4131843" y="10543772"/>
                </a:lnTo>
                <a:lnTo>
                  <a:pt x="4131843" y="10894320"/>
                </a:lnTo>
                <a:lnTo>
                  <a:pt x="4468213" y="10894320"/>
                </a:lnTo>
                <a:close/>
                <a:moveTo>
                  <a:pt x="4468213" y="10178645"/>
                </a:moveTo>
                <a:lnTo>
                  <a:pt x="4131843" y="10178645"/>
                </a:lnTo>
                <a:lnTo>
                  <a:pt x="4131843" y="10529192"/>
                </a:lnTo>
                <a:lnTo>
                  <a:pt x="4468213" y="10529192"/>
                </a:lnTo>
                <a:close/>
                <a:moveTo>
                  <a:pt x="4468213" y="9813518"/>
                </a:moveTo>
                <a:lnTo>
                  <a:pt x="4131844" y="9813518"/>
                </a:lnTo>
                <a:lnTo>
                  <a:pt x="4131843" y="10164065"/>
                </a:lnTo>
                <a:lnTo>
                  <a:pt x="4468213" y="10164065"/>
                </a:lnTo>
                <a:close/>
                <a:moveTo>
                  <a:pt x="4468213" y="9448390"/>
                </a:moveTo>
                <a:lnTo>
                  <a:pt x="4131844" y="9448390"/>
                </a:lnTo>
                <a:lnTo>
                  <a:pt x="4131844" y="9798938"/>
                </a:lnTo>
                <a:lnTo>
                  <a:pt x="4468213" y="9798938"/>
                </a:lnTo>
                <a:close/>
                <a:moveTo>
                  <a:pt x="4468213" y="9083262"/>
                </a:moveTo>
                <a:lnTo>
                  <a:pt x="4131844" y="9083262"/>
                </a:lnTo>
                <a:lnTo>
                  <a:pt x="4131844" y="9433810"/>
                </a:lnTo>
                <a:lnTo>
                  <a:pt x="4468213" y="9433810"/>
                </a:lnTo>
                <a:close/>
                <a:moveTo>
                  <a:pt x="4468213" y="8718135"/>
                </a:moveTo>
                <a:lnTo>
                  <a:pt x="4131844" y="8718135"/>
                </a:lnTo>
                <a:lnTo>
                  <a:pt x="4131844" y="9068682"/>
                </a:lnTo>
                <a:lnTo>
                  <a:pt x="4468213" y="9068682"/>
                </a:lnTo>
                <a:close/>
                <a:moveTo>
                  <a:pt x="4468213" y="8353008"/>
                </a:moveTo>
                <a:lnTo>
                  <a:pt x="4131844" y="8353008"/>
                </a:lnTo>
                <a:lnTo>
                  <a:pt x="4131844" y="8703555"/>
                </a:lnTo>
                <a:lnTo>
                  <a:pt x="4468213" y="8703555"/>
                </a:lnTo>
                <a:close/>
                <a:moveTo>
                  <a:pt x="4468213" y="7987881"/>
                </a:moveTo>
                <a:lnTo>
                  <a:pt x="4131844" y="7987881"/>
                </a:lnTo>
                <a:lnTo>
                  <a:pt x="4131844" y="8338428"/>
                </a:lnTo>
                <a:lnTo>
                  <a:pt x="4468213" y="8338428"/>
                </a:lnTo>
                <a:close/>
                <a:moveTo>
                  <a:pt x="4468213" y="7622754"/>
                </a:moveTo>
                <a:lnTo>
                  <a:pt x="4131844" y="7622754"/>
                </a:lnTo>
                <a:lnTo>
                  <a:pt x="4131844" y="7973301"/>
                </a:lnTo>
                <a:lnTo>
                  <a:pt x="4468213" y="7973301"/>
                </a:lnTo>
                <a:close/>
                <a:moveTo>
                  <a:pt x="4468213" y="7257625"/>
                </a:moveTo>
                <a:lnTo>
                  <a:pt x="4131844" y="7257625"/>
                </a:lnTo>
                <a:lnTo>
                  <a:pt x="4131844" y="7608174"/>
                </a:lnTo>
                <a:lnTo>
                  <a:pt x="4468213" y="7608174"/>
                </a:lnTo>
                <a:close/>
                <a:moveTo>
                  <a:pt x="4468213" y="6892501"/>
                </a:moveTo>
                <a:lnTo>
                  <a:pt x="4131844" y="6892501"/>
                </a:lnTo>
                <a:lnTo>
                  <a:pt x="4131844" y="7243044"/>
                </a:lnTo>
                <a:lnTo>
                  <a:pt x="4468213" y="7243044"/>
                </a:lnTo>
                <a:close/>
                <a:moveTo>
                  <a:pt x="4468213" y="6527374"/>
                </a:moveTo>
                <a:lnTo>
                  <a:pt x="4131844" y="6527374"/>
                </a:lnTo>
                <a:lnTo>
                  <a:pt x="4131844" y="6877920"/>
                </a:lnTo>
                <a:lnTo>
                  <a:pt x="4468213" y="6877920"/>
                </a:lnTo>
                <a:close/>
                <a:moveTo>
                  <a:pt x="4468213" y="6187383"/>
                </a:moveTo>
                <a:lnTo>
                  <a:pt x="4131844" y="6187383"/>
                </a:lnTo>
                <a:lnTo>
                  <a:pt x="4131844" y="6357302"/>
                </a:lnTo>
                <a:lnTo>
                  <a:pt x="4131844" y="6512794"/>
                </a:lnTo>
                <a:lnTo>
                  <a:pt x="4468213" y="6512794"/>
                </a:lnTo>
                <a:close/>
                <a:moveTo>
                  <a:pt x="4468214" y="5822255"/>
                </a:moveTo>
                <a:lnTo>
                  <a:pt x="4131844" y="5822255"/>
                </a:lnTo>
                <a:lnTo>
                  <a:pt x="4131844" y="6172803"/>
                </a:lnTo>
                <a:lnTo>
                  <a:pt x="4468214" y="6172803"/>
                </a:lnTo>
                <a:close/>
                <a:moveTo>
                  <a:pt x="4468214" y="5457129"/>
                </a:moveTo>
                <a:lnTo>
                  <a:pt x="4131844" y="5457129"/>
                </a:lnTo>
                <a:lnTo>
                  <a:pt x="4131844" y="5807676"/>
                </a:lnTo>
                <a:lnTo>
                  <a:pt x="4468214" y="5807676"/>
                </a:lnTo>
                <a:close/>
                <a:moveTo>
                  <a:pt x="4468214" y="5092001"/>
                </a:moveTo>
                <a:lnTo>
                  <a:pt x="4131844" y="5092001"/>
                </a:lnTo>
                <a:lnTo>
                  <a:pt x="4131844" y="5442548"/>
                </a:lnTo>
                <a:lnTo>
                  <a:pt x="4468214" y="5442548"/>
                </a:lnTo>
                <a:close/>
                <a:moveTo>
                  <a:pt x="4468214" y="4726873"/>
                </a:moveTo>
                <a:lnTo>
                  <a:pt x="4131844" y="4726873"/>
                </a:lnTo>
                <a:lnTo>
                  <a:pt x="4131844" y="5077421"/>
                </a:lnTo>
                <a:lnTo>
                  <a:pt x="4468214" y="5077421"/>
                </a:lnTo>
                <a:close/>
                <a:moveTo>
                  <a:pt x="4468214" y="4361745"/>
                </a:moveTo>
                <a:lnTo>
                  <a:pt x="4131844" y="4361745"/>
                </a:lnTo>
                <a:lnTo>
                  <a:pt x="4131844" y="4712293"/>
                </a:lnTo>
                <a:lnTo>
                  <a:pt x="4468214" y="4712293"/>
                </a:lnTo>
                <a:close/>
                <a:moveTo>
                  <a:pt x="4468214" y="3996618"/>
                </a:moveTo>
                <a:lnTo>
                  <a:pt x="4131844" y="3996618"/>
                </a:lnTo>
                <a:lnTo>
                  <a:pt x="4131844" y="4347165"/>
                </a:lnTo>
                <a:lnTo>
                  <a:pt x="4468214" y="4347165"/>
                </a:lnTo>
                <a:close/>
                <a:moveTo>
                  <a:pt x="4468214" y="3631491"/>
                </a:moveTo>
                <a:lnTo>
                  <a:pt x="4131845" y="3631491"/>
                </a:lnTo>
                <a:lnTo>
                  <a:pt x="4131844" y="3982038"/>
                </a:lnTo>
                <a:lnTo>
                  <a:pt x="4468214" y="3982038"/>
                </a:lnTo>
                <a:close/>
                <a:moveTo>
                  <a:pt x="4468214" y="3266363"/>
                </a:moveTo>
                <a:lnTo>
                  <a:pt x="4131845" y="3266363"/>
                </a:lnTo>
                <a:lnTo>
                  <a:pt x="4131845" y="3616911"/>
                </a:lnTo>
                <a:lnTo>
                  <a:pt x="4468214" y="3616911"/>
                </a:lnTo>
                <a:close/>
                <a:moveTo>
                  <a:pt x="4468214" y="2901235"/>
                </a:moveTo>
                <a:lnTo>
                  <a:pt x="4131845" y="2901235"/>
                </a:lnTo>
                <a:lnTo>
                  <a:pt x="4131845" y="3251783"/>
                </a:lnTo>
                <a:lnTo>
                  <a:pt x="4468214" y="3251783"/>
                </a:lnTo>
                <a:close/>
                <a:moveTo>
                  <a:pt x="4468214" y="2536108"/>
                </a:moveTo>
                <a:lnTo>
                  <a:pt x="4131845" y="2536108"/>
                </a:lnTo>
                <a:lnTo>
                  <a:pt x="4131845" y="2886655"/>
                </a:lnTo>
                <a:lnTo>
                  <a:pt x="4468214" y="2886655"/>
                </a:lnTo>
                <a:close/>
                <a:moveTo>
                  <a:pt x="4468214" y="2170981"/>
                </a:moveTo>
                <a:lnTo>
                  <a:pt x="4131845" y="2170981"/>
                </a:lnTo>
                <a:lnTo>
                  <a:pt x="4131845" y="2521528"/>
                </a:lnTo>
                <a:lnTo>
                  <a:pt x="4468214" y="2521528"/>
                </a:lnTo>
                <a:close/>
                <a:moveTo>
                  <a:pt x="4468214" y="1805854"/>
                </a:moveTo>
                <a:lnTo>
                  <a:pt x="4131845" y="1805854"/>
                </a:lnTo>
                <a:lnTo>
                  <a:pt x="4131845" y="2156401"/>
                </a:lnTo>
                <a:lnTo>
                  <a:pt x="4468214" y="2156401"/>
                </a:lnTo>
                <a:close/>
                <a:moveTo>
                  <a:pt x="4468214" y="1440727"/>
                </a:moveTo>
                <a:lnTo>
                  <a:pt x="4131845" y="1440727"/>
                </a:lnTo>
                <a:lnTo>
                  <a:pt x="4131845" y="1791274"/>
                </a:lnTo>
                <a:lnTo>
                  <a:pt x="4468214" y="1791274"/>
                </a:lnTo>
                <a:close/>
                <a:moveTo>
                  <a:pt x="4468214" y="1075598"/>
                </a:moveTo>
                <a:lnTo>
                  <a:pt x="4131845" y="1075598"/>
                </a:lnTo>
                <a:lnTo>
                  <a:pt x="4131845" y="1426147"/>
                </a:lnTo>
                <a:lnTo>
                  <a:pt x="4468214" y="1426147"/>
                </a:lnTo>
                <a:close/>
                <a:moveTo>
                  <a:pt x="4468214" y="710474"/>
                </a:moveTo>
                <a:lnTo>
                  <a:pt x="4131845" y="710474"/>
                </a:lnTo>
                <a:lnTo>
                  <a:pt x="4131845" y="1061017"/>
                </a:lnTo>
                <a:lnTo>
                  <a:pt x="4468214" y="1061017"/>
                </a:lnTo>
                <a:close/>
                <a:moveTo>
                  <a:pt x="4468214" y="345347"/>
                </a:moveTo>
                <a:lnTo>
                  <a:pt x="4131845" y="345347"/>
                </a:lnTo>
                <a:lnTo>
                  <a:pt x="4131845" y="695893"/>
                </a:lnTo>
                <a:lnTo>
                  <a:pt x="4468214" y="695893"/>
                </a:lnTo>
                <a:close/>
                <a:moveTo>
                  <a:pt x="4819803" y="12004282"/>
                </a:moveTo>
                <a:lnTo>
                  <a:pt x="4483433" y="12004282"/>
                </a:lnTo>
                <a:lnTo>
                  <a:pt x="4483433" y="12354830"/>
                </a:lnTo>
                <a:lnTo>
                  <a:pt x="4819803" y="12354830"/>
                </a:lnTo>
                <a:close/>
                <a:moveTo>
                  <a:pt x="4819803" y="11639155"/>
                </a:moveTo>
                <a:lnTo>
                  <a:pt x="4483433" y="11639155"/>
                </a:lnTo>
                <a:lnTo>
                  <a:pt x="4483433" y="11989703"/>
                </a:lnTo>
                <a:lnTo>
                  <a:pt x="4819803" y="11989703"/>
                </a:lnTo>
                <a:close/>
                <a:moveTo>
                  <a:pt x="4819803" y="11274028"/>
                </a:moveTo>
                <a:lnTo>
                  <a:pt x="4483433" y="11274028"/>
                </a:lnTo>
                <a:lnTo>
                  <a:pt x="4483433" y="11624575"/>
                </a:lnTo>
                <a:lnTo>
                  <a:pt x="4819803" y="11624575"/>
                </a:lnTo>
                <a:close/>
                <a:moveTo>
                  <a:pt x="4819803" y="10908900"/>
                </a:moveTo>
                <a:lnTo>
                  <a:pt x="4483433" y="10908900"/>
                </a:lnTo>
                <a:lnTo>
                  <a:pt x="4483433" y="11259448"/>
                </a:lnTo>
                <a:lnTo>
                  <a:pt x="4819803" y="11259448"/>
                </a:lnTo>
                <a:close/>
                <a:moveTo>
                  <a:pt x="4819803" y="10543772"/>
                </a:moveTo>
                <a:lnTo>
                  <a:pt x="4483433" y="10543772"/>
                </a:lnTo>
                <a:lnTo>
                  <a:pt x="4483433" y="10894320"/>
                </a:lnTo>
                <a:lnTo>
                  <a:pt x="4819803" y="10894320"/>
                </a:lnTo>
                <a:close/>
                <a:moveTo>
                  <a:pt x="4819803" y="10178645"/>
                </a:moveTo>
                <a:lnTo>
                  <a:pt x="4483433" y="10178645"/>
                </a:lnTo>
                <a:lnTo>
                  <a:pt x="4483433" y="10529192"/>
                </a:lnTo>
                <a:lnTo>
                  <a:pt x="4819803" y="10529192"/>
                </a:lnTo>
                <a:close/>
                <a:moveTo>
                  <a:pt x="4819803" y="9813518"/>
                </a:moveTo>
                <a:lnTo>
                  <a:pt x="4483434" y="9813518"/>
                </a:lnTo>
                <a:lnTo>
                  <a:pt x="4483433" y="10164065"/>
                </a:lnTo>
                <a:lnTo>
                  <a:pt x="4819803" y="10164065"/>
                </a:lnTo>
                <a:close/>
                <a:moveTo>
                  <a:pt x="4819803" y="9448390"/>
                </a:moveTo>
                <a:lnTo>
                  <a:pt x="4483434" y="9448390"/>
                </a:lnTo>
                <a:lnTo>
                  <a:pt x="4483434" y="9798938"/>
                </a:lnTo>
                <a:lnTo>
                  <a:pt x="4819803" y="9798938"/>
                </a:lnTo>
                <a:close/>
                <a:moveTo>
                  <a:pt x="4819803" y="9083262"/>
                </a:moveTo>
                <a:lnTo>
                  <a:pt x="4483434" y="9083262"/>
                </a:lnTo>
                <a:lnTo>
                  <a:pt x="4483434" y="9433810"/>
                </a:lnTo>
                <a:lnTo>
                  <a:pt x="4819803" y="9433810"/>
                </a:lnTo>
                <a:close/>
                <a:moveTo>
                  <a:pt x="4819803" y="8718135"/>
                </a:moveTo>
                <a:lnTo>
                  <a:pt x="4483434" y="8718135"/>
                </a:lnTo>
                <a:lnTo>
                  <a:pt x="4483434" y="9068682"/>
                </a:lnTo>
                <a:lnTo>
                  <a:pt x="4819803" y="9068682"/>
                </a:lnTo>
                <a:close/>
                <a:moveTo>
                  <a:pt x="4819803" y="8353008"/>
                </a:moveTo>
                <a:lnTo>
                  <a:pt x="4483434" y="8353008"/>
                </a:lnTo>
                <a:lnTo>
                  <a:pt x="4483434" y="8703555"/>
                </a:lnTo>
                <a:lnTo>
                  <a:pt x="4819803" y="8703555"/>
                </a:lnTo>
                <a:close/>
                <a:moveTo>
                  <a:pt x="4819803" y="7987881"/>
                </a:moveTo>
                <a:lnTo>
                  <a:pt x="4483434" y="7987881"/>
                </a:lnTo>
                <a:lnTo>
                  <a:pt x="4483434" y="8338428"/>
                </a:lnTo>
                <a:lnTo>
                  <a:pt x="4819803" y="8338428"/>
                </a:lnTo>
                <a:close/>
                <a:moveTo>
                  <a:pt x="4819803" y="7622754"/>
                </a:moveTo>
                <a:lnTo>
                  <a:pt x="4483434" y="7622754"/>
                </a:lnTo>
                <a:lnTo>
                  <a:pt x="4483434" y="7973301"/>
                </a:lnTo>
                <a:lnTo>
                  <a:pt x="4819803" y="7973301"/>
                </a:lnTo>
                <a:close/>
                <a:moveTo>
                  <a:pt x="4819803" y="7257625"/>
                </a:moveTo>
                <a:lnTo>
                  <a:pt x="4483433" y="7257625"/>
                </a:lnTo>
                <a:lnTo>
                  <a:pt x="4483434" y="7608174"/>
                </a:lnTo>
                <a:lnTo>
                  <a:pt x="4819803" y="7608174"/>
                </a:lnTo>
                <a:close/>
                <a:moveTo>
                  <a:pt x="4819803" y="6892501"/>
                </a:moveTo>
                <a:lnTo>
                  <a:pt x="4483433" y="6892501"/>
                </a:lnTo>
                <a:lnTo>
                  <a:pt x="4483433" y="7243044"/>
                </a:lnTo>
                <a:lnTo>
                  <a:pt x="4819803" y="7243044"/>
                </a:lnTo>
                <a:close/>
                <a:moveTo>
                  <a:pt x="4819803" y="6527374"/>
                </a:moveTo>
                <a:lnTo>
                  <a:pt x="4483433" y="6527374"/>
                </a:lnTo>
                <a:lnTo>
                  <a:pt x="4483433" y="6877920"/>
                </a:lnTo>
                <a:lnTo>
                  <a:pt x="4819803" y="6877920"/>
                </a:lnTo>
                <a:close/>
                <a:moveTo>
                  <a:pt x="4819803" y="6187383"/>
                </a:moveTo>
                <a:lnTo>
                  <a:pt x="4483434" y="6187383"/>
                </a:lnTo>
                <a:lnTo>
                  <a:pt x="4483434" y="6357302"/>
                </a:lnTo>
                <a:lnTo>
                  <a:pt x="4483433" y="6357302"/>
                </a:lnTo>
                <a:lnTo>
                  <a:pt x="4483433" y="6512794"/>
                </a:lnTo>
                <a:lnTo>
                  <a:pt x="4819803" y="6512794"/>
                </a:lnTo>
                <a:close/>
                <a:moveTo>
                  <a:pt x="4819804" y="5822255"/>
                </a:moveTo>
                <a:lnTo>
                  <a:pt x="4483434" y="5822255"/>
                </a:lnTo>
                <a:lnTo>
                  <a:pt x="4483434" y="6172803"/>
                </a:lnTo>
                <a:lnTo>
                  <a:pt x="4819804" y="6172803"/>
                </a:lnTo>
                <a:close/>
                <a:moveTo>
                  <a:pt x="4819804" y="5457129"/>
                </a:moveTo>
                <a:lnTo>
                  <a:pt x="4483434" y="5457129"/>
                </a:lnTo>
                <a:lnTo>
                  <a:pt x="4483434" y="5807676"/>
                </a:lnTo>
                <a:lnTo>
                  <a:pt x="4819804" y="5807676"/>
                </a:lnTo>
                <a:close/>
                <a:moveTo>
                  <a:pt x="4819804" y="5092001"/>
                </a:moveTo>
                <a:lnTo>
                  <a:pt x="4483434" y="5092001"/>
                </a:lnTo>
                <a:lnTo>
                  <a:pt x="4483434" y="5442548"/>
                </a:lnTo>
                <a:lnTo>
                  <a:pt x="4819804" y="5442548"/>
                </a:lnTo>
                <a:close/>
                <a:moveTo>
                  <a:pt x="4819804" y="4726873"/>
                </a:moveTo>
                <a:lnTo>
                  <a:pt x="4483434" y="4726873"/>
                </a:lnTo>
                <a:lnTo>
                  <a:pt x="4483434" y="5077421"/>
                </a:lnTo>
                <a:lnTo>
                  <a:pt x="4819804" y="5077421"/>
                </a:lnTo>
                <a:close/>
                <a:moveTo>
                  <a:pt x="4819804" y="4361745"/>
                </a:moveTo>
                <a:lnTo>
                  <a:pt x="4483434" y="4361745"/>
                </a:lnTo>
                <a:lnTo>
                  <a:pt x="4483434" y="4712293"/>
                </a:lnTo>
                <a:lnTo>
                  <a:pt x="4819804" y="4712293"/>
                </a:lnTo>
                <a:close/>
                <a:moveTo>
                  <a:pt x="4819804" y="3996618"/>
                </a:moveTo>
                <a:lnTo>
                  <a:pt x="4483434" y="3996618"/>
                </a:lnTo>
                <a:lnTo>
                  <a:pt x="4483434" y="4347165"/>
                </a:lnTo>
                <a:lnTo>
                  <a:pt x="4819804" y="4347165"/>
                </a:lnTo>
                <a:close/>
                <a:moveTo>
                  <a:pt x="4819804" y="3631491"/>
                </a:moveTo>
                <a:lnTo>
                  <a:pt x="4483435" y="3631491"/>
                </a:lnTo>
                <a:lnTo>
                  <a:pt x="4483434" y="3982038"/>
                </a:lnTo>
                <a:lnTo>
                  <a:pt x="4819804" y="3982038"/>
                </a:lnTo>
                <a:close/>
                <a:moveTo>
                  <a:pt x="4819804" y="3266363"/>
                </a:moveTo>
                <a:lnTo>
                  <a:pt x="4483435" y="3266363"/>
                </a:lnTo>
                <a:lnTo>
                  <a:pt x="4483435" y="3616911"/>
                </a:lnTo>
                <a:lnTo>
                  <a:pt x="4819804" y="3616911"/>
                </a:lnTo>
                <a:close/>
                <a:moveTo>
                  <a:pt x="4819804" y="2901235"/>
                </a:moveTo>
                <a:lnTo>
                  <a:pt x="4483435" y="2901235"/>
                </a:lnTo>
                <a:lnTo>
                  <a:pt x="4483435" y="3251783"/>
                </a:lnTo>
                <a:lnTo>
                  <a:pt x="4819804" y="3251783"/>
                </a:lnTo>
                <a:close/>
                <a:moveTo>
                  <a:pt x="4819804" y="2536108"/>
                </a:moveTo>
                <a:lnTo>
                  <a:pt x="4483435" y="2536108"/>
                </a:lnTo>
                <a:lnTo>
                  <a:pt x="4483435" y="2886655"/>
                </a:lnTo>
                <a:lnTo>
                  <a:pt x="4819804" y="2886655"/>
                </a:lnTo>
                <a:close/>
                <a:moveTo>
                  <a:pt x="4819804" y="2170981"/>
                </a:moveTo>
                <a:lnTo>
                  <a:pt x="4483435" y="2170981"/>
                </a:lnTo>
                <a:lnTo>
                  <a:pt x="4483435" y="2521528"/>
                </a:lnTo>
                <a:lnTo>
                  <a:pt x="4819804" y="2521528"/>
                </a:lnTo>
                <a:close/>
                <a:moveTo>
                  <a:pt x="4819804" y="1805854"/>
                </a:moveTo>
                <a:lnTo>
                  <a:pt x="4483435" y="1805854"/>
                </a:lnTo>
                <a:lnTo>
                  <a:pt x="4483435" y="2156401"/>
                </a:lnTo>
                <a:lnTo>
                  <a:pt x="4819804" y="2156401"/>
                </a:lnTo>
                <a:close/>
                <a:moveTo>
                  <a:pt x="4819804" y="1440727"/>
                </a:moveTo>
                <a:lnTo>
                  <a:pt x="4483435" y="1440727"/>
                </a:lnTo>
                <a:lnTo>
                  <a:pt x="4483435" y="1791274"/>
                </a:lnTo>
                <a:lnTo>
                  <a:pt x="4819804" y="1791274"/>
                </a:lnTo>
                <a:close/>
                <a:moveTo>
                  <a:pt x="4819804" y="1075598"/>
                </a:moveTo>
                <a:lnTo>
                  <a:pt x="4483434" y="1075598"/>
                </a:lnTo>
                <a:lnTo>
                  <a:pt x="4483435" y="1426147"/>
                </a:lnTo>
                <a:lnTo>
                  <a:pt x="4819804" y="1426147"/>
                </a:lnTo>
                <a:close/>
                <a:moveTo>
                  <a:pt x="4819804" y="710474"/>
                </a:moveTo>
                <a:lnTo>
                  <a:pt x="4483434" y="710474"/>
                </a:lnTo>
                <a:lnTo>
                  <a:pt x="4483434" y="1061017"/>
                </a:lnTo>
                <a:lnTo>
                  <a:pt x="4819804" y="1061017"/>
                </a:lnTo>
                <a:close/>
                <a:moveTo>
                  <a:pt x="4819804" y="345347"/>
                </a:moveTo>
                <a:lnTo>
                  <a:pt x="4483434" y="345347"/>
                </a:lnTo>
                <a:lnTo>
                  <a:pt x="4483434" y="695893"/>
                </a:lnTo>
                <a:lnTo>
                  <a:pt x="4819804" y="695893"/>
                </a:lnTo>
                <a:close/>
                <a:moveTo>
                  <a:pt x="5171393" y="12004284"/>
                </a:moveTo>
                <a:lnTo>
                  <a:pt x="4835023" y="12004282"/>
                </a:lnTo>
                <a:lnTo>
                  <a:pt x="4835023" y="12354830"/>
                </a:lnTo>
                <a:lnTo>
                  <a:pt x="5171393" y="12354830"/>
                </a:lnTo>
                <a:close/>
                <a:moveTo>
                  <a:pt x="5171393" y="11639156"/>
                </a:moveTo>
                <a:lnTo>
                  <a:pt x="4835023" y="11639155"/>
                </a:lnTo>
                <a:lnTo>
                  <a:pt x="4835023" y="11989703"/>
                </a:lnTo>
                <a:lnTo>
                  <a:pt x="5171393" y="11989703"/>
                </a:lnTo>
                <a:close/>
                <a:moveTo>
                  <a:pt x="5171393" y="11274028"/>
                </a:moveTo>
                <a:lnTo>
                  <a:pt x="4835023" y="11274028"/>
                </a:lnTo>
                <a:lnTo>
                  <a:pt x="4835023" y="11624575"/>
                </a:lnTo>
                <a:lnTo>
                  <a:pt x="5171393" y="11624575"/>
                </a:lnTo>
                <a:close/>
                <a:moveTo>
                  <a:pt x="5171393" y="10908901"/>
                </a:moveTo>
                <a:lnTo>
                  <a:pt x="4835023" y="10908900"/>
                </a:lnTo>
                <a:lnTo>
                  <a:pt x="4835023" y="11259448"/>
                </a:lnTo>
                <a:lnTo>
                  <a:pt x="5171393" y="11259448"/>
                </a:lnTo>
                <a:close/>
                <a:moveTo>
                  <a:pt x="5171393" y="10543773"/>
                </a:moveTo>
                <a:lnTo>
                  <a:pt x="4835023" y="10543772"/>
                </a:lnTo>
                <a:lnTo>
                  <a:pt x="4835023" y="10894320"/>
                </a:lnTo>
                <a:lnTo>
                  <a:pt x="5171393" y="10894320"/>
                </a:lnTo>
                <a:close/>
                <a:moveTo>
                  <a:pt x="5171393" y="10178645"/>
                </a:moveTo>
                <a:lnTo>
                  <a:pt x="4835023" y="10178645"/>
                </a:lnTo>
                <a:lnTo>
                  <a:pt x="4835023" y="10529192"/>
                </a:lnTo>
                <a:lnTo>
                  <a:pt x="5171393" y="10529192"/>
                </a:lnTo>
                <a:close/>
                <a:moveTo>
                  <a:pt x="5171393" y="9813518"/>
                </a:moveTo>
                <a:lnTo>
                  <a:pt x="4835024" y="9813518"/>
                </a:lnTo>
                <a:lnTo>
                  <a:pt x="4835023" y="10164065"/>
                </a:lnTo>
                <a:lnTo>
                  <a:pt x="5171393" y="10164065"/>
                </a:lnTo>
                <a:close/>
                <a:moveTo>
                  <a:pt x="5171393" y="9448390"/>
                </a:moveTo>
                <a:lnTo>
                  <a:pt x="4835024" y="9448390"/>
                </a:lnTo>
                <a:lnTo>
                  <a:pt x="4835024" y="9798938"/>
                </a:lnTo>
                <a:lnTo>
                  <a:pt x="5171393" y="9798938"/>
                </a:lnTo>
                <a:close/>
                <a:moveTo>
                  <a:pt x="5171393" y="9083262"/>
                </a:moveTo>
                <a:lnTo>
                  <a:pt x="4835024" y="9083262"/>
                </a:lnTo>
                <a:lnTo>
                  <a:pt x="4835024" y="9433810"/>
                </a:lnTo>
                <a:lnTo>
                  <a:pt x="5171393" y="9433810"/>
                </a:lnTo>
                <a:close/>
                <a:moveTo>
                  <a:pt x="5171393" y="8718135"/>
                </a:moveTo>
                <a:lnTo>
                  <a:pt x="4835024" y="8718135"/>
                </a:lnTo>
                <a:lnTo>
                  <a:pt x="4835024" y="9068682"/>
                </a:lnTo>
                <a:lnTo>
                  <a:pt x="5171393" y="9068682"/>
                </a:lnTo>
                <a:close/>
                <a:moveTo>
                  <a:pt x="5171393" y="8353008"/>
                </a:moveTo>
                <a:lnTo>
                  <a:pt x="4835024" y="8353008"/>
                </a:lnTo>
                <a:lnTo>
                  <a:pt x="4835024" y="8703555"/>
                </a:lnTo>
                <a:lnTo>
                  <a:pt x="5171393" y="8703555"/>
                </a:lnTo>
                <a:close/>
                <a:moveTo>
                  <a:pt x="5171393" y="7987881"/>
                </a:moveTo>
                <a:lnTo>
                  <a:pt x="4835024" y="7987881"/>
                </a:lnTo>
                <a:lnTo>
                  <a:pt x="4835024" y="8338428"/>
                </a:lnTo>
                <a:lnTo>
                  <a:pt x="5171393" y="8338428"/>
                </a:lnTo>
                <a:close/>
                <a:moveTo>
                  <a:pt x="5171393" y="7622754"/>
                </a:moveTo>
                <a:lnTo>
                  <a:pt x="4835024" y="7622754"/>
                </a:lnTo>
                <a:lnTo>
                  <a:pt x="4835024" y="7973301"/>
                </a:lnTo>
                <a:lnTo>
                  <a:pt x="5171393" y="7973301"/>
                </a:lnTo>
                <a:close/>
                <a:moveTo>
                  <a:pt x="5171393" y="7257625"/>
                </a:moveTo>
                <a:lnTo>
                  <a:pt x="4835024" y="7257625"/>
                </a:lnTo>
                <a:lnTo>
                  <a:pt x="4835024" y="7608174"/>
                </a:lnTo>
                <a:lnTo>
                  <a:pt x="5171393" y="7608174"/>
                </a:lnTo>
                <a:close/>
                <a:moveTo>
                  <a:pt x="5171393" y="6892501"/>
                </a:moveTo>
                <a:lnTo>
                  <a:pt x="4835023" y="6892501"/>
                </a:lnTo>
                <a:lnTo>
                  <a:pt x="4835024" y="7243044"/>
                </a:lnTo>
                <a:lnTo>
                  <a:pt x="5171393" y="7243044"/>
                </a:lnTo>
                <a:close/>
                <a:moveTo>
                  <a:pt x="5171393" y="6527374"/>
                </a:moveTo>
                <a:lnTo>
                  <a:pt x="4835023" y="6527374"/>
                </a:lnTo>
                <a:lnTo>
                  <a:pt x="4835023" y="6877920"/>
                </a:lnTo>
                <a:lnTo>
                  <a:pt x="5171393" y="6877920"/>
                </a:lnTo>
                <a:close/>
                <a:moveTo>
                  <a:pt x="5171393" y="6187385"/>
                </a:moveTo>
                <a:lnTo>
                  <a:pt x="4835024" y="6187383"/>
                </a:lnTo>
                <a:lnTo>
                  <a:pt x="4835024" y="6357302"/>
                </a:lnTo>
                <a:lnTo>
                  <a:pt x="4835023" y="6357302"/>
                </a:lnTo>
                <a:lnTo>
                  <a:pt x="4835023" y="6512794"/>
                </a:lnTo>
                <a:lnTo>
                  <a:pt x="5171393" y="6512794"/>
                </a:lnTo>
                <a:close/>
                <a:moveTo>
                  <a:pt x="5171394" y="5822257"/>
                </a:moveTo>
                <a:lnTo>
                  <a:pt x="4835024" y="5822255"/>
                </a:lnTo>
                <a:lnTo>
                  <a:pt x="4835024" y="6172803"/>
                </a:lnTo>
                <a:lnTo>
                  <a:pt x="5171394" y="6172803"/>
                </a:lnTo>
                <a:close/>
                <a:moveTo>
                  <a:pt x="5171394" y="5457129"/>
                </a:moveTo>
                <a:lnTo>
                  <a:pt x="4835024" y="5457129"/>
                </a:lnTo>
                <a:lnTo>
                  <a:pt x="4835024" y="5807676"/>
                </a:lnTo>
                <a:lnTo>
                  <a:pt x="5171394" y="5807676"/>
                </a:lnTo>
                <a:close/>
                <a:moveTo>
                  <a:pt x="5171394" y="5092001"/>
                </a:moveTo>
                <a:lnTo>
                  <a:pt x="4835024" y="5092001"/>
                </a:lnTo>
                <a:lnTo>
                  <a:pt x="4835024" y="5442548"/>
                </a:lnTo>
                <a:lnTo>
                  <a:pt x="5171394" y="5442548"/>
                </a:lnTo>
                <a:close/>
                <a:moveTo>
                  <a:pt x="5171394" y="4726874"/>
                </a:moveTo>
                <a:lnTo>
                  <a:pt x="4835024" y="4726873"/>
                </a:lnTo>
                <a:lnTo>
                  <a:pt x="4835024" y="5077421"/>
                </a:lnTo>
                <a:lnTo>
                  <a:pt x="5171394" y="5077421"/>
                </a:lnTo>
                <a:close/>
                <a:moveTo>
                  <a:pt x="5171394" y="4361746"/>
                </a:moveTo>
                <a:lnTo>
                  <a:pt x="4835024" y="4361745"/>
                </a:lnTo>
                <a:lnTo>
                  <a:pt x="4835024" y="4712293"/>
                </a:lnTo>
                <a:lnTo>
                  <a:pt x="5171394" y="4712293"/>
                </a:lnTo>
                <a:close/>
                <a:moveTo>
                  <a:pt x="5171394" y="3996618"/>
                </a:moveTo>
                <a:lnTo>
                  <a:pt x="4835024" y="3996618"/>
                </a:lnTo>
                <a:lnTo>
                  <a:pt x="4835024" y="4347165"/>
                </a:lnTo>
                <a:lnTo>
                  <a:pt x="5171394" y="4347165"/>
                </a:lnTo>
                <a:close/>
                <a:moveTo>
                  <a:pt x="5171394" y="3631491"/>
                </a:moveTo>
                <a:lnTo>
                  <a:pt x="4835025" y="3631491"/>
                </a:lnTo>
                <a:lnTo>
                  <a:pt x="4835024" y="3982038"/>
                </a:lnTo>
                <a:lnTo>
                  <a:pt x="5171394" y="3982038"/>
                </a:lnTo>
                <a:close/>
                <a:moveTo>
                  <a:pt x="5171394" y="3266363"/>
                </a:moveTo>
                <a:lnTo>
                  <a:pt x="4835025" y="3266363"/>
                </a:lnTo>
                <a:lnTo>
                  <a:pt x="4835025" y="3616911"/>
                </a:lnTo>
                <a:lnTo>
                  <a:pt x="5171394" y="3616911"/>
                </a:lnTo>
                <a:close/>
                <a:moveTo>
                  <a:pt x="5171394" y="2901235"/>
                </a:moveTo>
                <a:lnTo>
                  <a:pt x="4835025" y="2901235"/>
                </a:lnTo>
                <a:lnTo>
                  <a:pt x="4835025" y="3251783"/>
                </a:lnTo>
                <a:lnTo>
                  <a:pt x="5171394" y="3251783"/>
                </a:lnTo>
                <a:close/>
                <a:moveTo>
                  <a:pt x="5171394" y="2536108"/>
                </a:moveTo>
                <a:lnTo>
                  <a:pt x="4835025" y="2536108"/>
                </a:lnTo>
                <a:lnTo>
                  <a:pt x="4835025" y="2886655"/>
                </a:lnTo>
                <a:lnTo>
                  <a:pt x="5171394" y="2886655"/>
                </a:lnTo>
                <a:close/>
                <a:moveTo>
                  <a:pt x="5171394" y="2170981"/>
                </a:moveTo>
                <a:lnTo>
                  <a:pt x="4835025" y="2170981"/>
                </a:lnTo>
                <a:lnTo>
                  <a:pt x="4835025" y="2521528"/>
                </a:lnTo>
                <a:lnTo>
                  <a:pt x="5171394" y="2521528"/>
                </a:lnTo>
                <a:close/>
                <a:moveTo>
                  <a:pt x="5171394" y="1805854"/>
                </a:moveTo>
                <a:lnTo>
                  <a:pt x="4835025" y="1805854"/>
                </a:lnTo>
                <a:lnTo>
                  <a:pt x="4835025" y="2156401"/>
                </a:lnTo>
                <a:lnTo>
                  <a:pt x="5171394" y="2156401"/>
                </a:lnTo>
                <a:close/>
                <a:moveTo>
                  <a:pt x="5171394" y="1440727"/>
                </a:moveTo>
                <a:lnTo>
                  <a:pt x="4835025" y="1440727"/>
                </a:lnTo>
                <a:lnTo>
                  <a:pt x="4835025" y="1791274"/>
                </a:lnTo>
                <a:lnTo>
                  <a:pt x="5171394" y="1791274"/>
                </a:lnTo>
                <a:close/>
                <a:moveTo>
                  <a:pt x="5171394" y="1075598"/>
                </a:moveTo>
                <a:lnTo>
                  <a:pt x="4835025" y="1075598"/>
                </a:lnTo>
                <a:lnTo>
                  <a:pt x="4835025" y="1426147"/>
                </a:lnTo>
                <a:lnTo>
                  <a:pt x="5171394" y="1426147"/>
                </a:lnTo>
                <a:close/>
                <a:moveTo>
                  <a:pt x="5171394" y="710474"/>
                </a:moveTo>
                <a:lnTo>
                  <a:pt x="4835024" y="710474"/>
                </a:lnTo>
                <a:lnTo>
                  <a:pt x="4835025" y="1061017"/>
                </a:lnTo>
                <a:lnTo>
                  <a:pt x="5171394" y="1061017"/>
                </a:lnTo>
                <a:close/>
                <a:moveTo>
                  <a:pt x="5171394" y="345347"/>
                </a:moveTo>
                <a:lnTo>
                  <a:pt x="4835024" y="345347"/>
                </a:lnTo>
                <a:lnTo>
                  <a:pt x="4835024" y="695893"/>
                </a:lnTo>
                <a:lnTo>
                  <a:pt x="5171394" y="695893"/>
                </a:lnTo>
                <a:close/>
                <a:moveTo>
                  <a:pt x="5522983" y="12004284"/>
                </a:moveTo>
                <a:lnTo>
                  <a:pt x="5186613" y="12004284"/>
                </a:lnTo>
                <a:lnTo>
                  <a:pt x="5186613" y="12354830"/>
                </a:lnTo>
                <a:lnTo>
                  <a:pt x="5522983" y="12354830"/>
                </a:lnTo>
                <a:close/>
                <a:moveTo>
                  <a:pt x="5522983" y="11639156"/>
                </a:moveTo>
                <a:lnTo>
                  <a:pt x="5186613" y="11639156"/>
                </a:lnTo>
                <a:lnTo>
                  <a:pt x="5186613" y="11989703"/>
                </a:lnTo>
                <a:lnTo>
                  <a:pt x="5522983" y="11989703"/>
                </a:lnTo>
                <a:close/>
                <a:moveTo>
                  <a:pt x="5522983" y="11274028"/>
                </a:moveTo>
                <a:lnTo>
                  <a:pt x="5186613" y="11274028"/>
                </a:lnTo>
                <a:lnTo>
                  <a:pt x="5186613" y="11624575"/>
                </a:lnTo>
                <a:lnTo>
                  <a:pt x="5522983" y="11624575"/>
                </a:lnTo>
                <a:close/>
                <a:moveTo>
                  <a:pt x="5522983" y="10908901"/>
                </a:moveTo>
                <a:lnTo>
                  <a:pt x="5186613" y="10908901"/>
                </a:lnTo>
                <a:lnTo>
                  <a:pt x="5186613" y="11259448"/>
                </a:lnTo>
                <a:lnTo>
                  <a:pt x="5522983" y="11259448"/>
                </a:lnTo>
                <a:close/>
                <a:moveTo>
                  <a:pt x="5522983" y="10543773"/>
                </a:moveTo>
                <a:lnTo>
                  <a:pt x="5186613" y="10543773"/>
                </a:lnTo>
                <a:lnTo>
                  <a:pt x="5186613" y="10894320"/>
                </a:lnTo>
                <a:lnTo>
                  <a:pt x="5522983" y="10894320"/>
                </a:lnTo>
                <a:close/>
                <a:moveTo>
                  <a:pt x="5522983" y="10178645"/>
                </a:moveTo>
                <a:lnTo>
                  <a:pt x="5186613" y="10178645"/>
                </a:lnTo>
                <a:lnTo>
                  <a:pt x="5186613" y="10529192"/>
                </a:lnTo>
                <a:lnTo>
                  <a:pt x="5522983" y="10529192"/>
                </a:lnTo>
                <a:close/>
                <a:moveTo>
                  <a:pt x="5522983" y="9813518"/>
                </a:moveTo>
                <a:lnTo>
                  <a:pt x="5186613" y="9813518"/>
                </a:lnTo>
                <a:lnTo>
                  <a:pt x="5186613" y="10164065"/>
                </a:lnTo>
                <a:lnTo>
                  <a:pt x="5522983" y="10164065"/>
                </a:lnTo>
                <a:close/>
                <a:moveTo>
                  <a:pt x="5522983" y="9448390"/>
                </a:moveTo>
                <a:lnTo>
                  <a:pt x="5186613" y="9448390"/>
                </a:lnTo>
                <a:lnTo>
                  <a:pt x="5186613" y="9798938"/>
                </a:lnTo>
                <a:lnTo>
                  <a:pt x="5522983" y="9798938"/>
                </a:lnTo>
                <a:close/>
                <a:moveTo>
                  <a:pt x="5522983" y="9083262"/>
                </a:moveTo>
                <a:lnTo>
                  <a:pt x="5186613" y="9083262"/>
                </a:lnTo>
                <a:lnTo>
                  <a:pt x="5186613" y="9433810"/>
                </a:lnTo>
                <a:lnTo>
                  <a:pt x="5522983" y="9433810"/>
                </a:lnTo>
                <a:close/>
                <a:moveTo>
                  <a:pt x="5522983" y="8718135"/>
                </a:moveTo>
                <a:lnTo>
                  <a:pt x="5186613" y="8718135"/>
                </a:lnTo>
                <a:lnTo>
                  <a:pt x="5186613" y="9068682"/>
                </a:lnTo>
                <a:lnTo>
                  <a:pt x="5522983" y="9068682"/>
                </a:lnTo>
                <a:close/>
                <a:moveTo>
                  <a:pt x="5522983" y="8353008"/>
                </a:moveTo>
                <a:lnTo>
                  <a:pt x="5186613" y="8353008"/>
                </a:lnTo>
                <a:lnTo>
                  <a:pt x="5186613" y="8703555"/>
                </a:lnTo>
                <a:lnTo>
                  <a:pt x="5522983" y="8703555"/>
                </a:lnTo>
                <a:close/>
                <a:moveTo>
                  <a:pt x="5522983" y="7987881"/>
                </a:moveTo>
                <a:lnTo>
                  <a:pt x="5186613" y="7987881"/>
                </a:lnTo>
                <a:lnTo>
                  <a:pt x="5186613" y="8338428"/>
                </a:lnTo>
                <a:lnTo>
                  <a:pt x="5522983" y="8338428"/>
                </a:lnTo>
                <a:close/>
                <a:moveTo>
                  <a:pt x="5522983" y="7622754"/>
                </a:moveTo>
                <a:lnTo>
                  <a:pt x="5186613" y="7622754"/>
                </a:lnTo>
                <a:lnTo>
                  <a:pt x="5186613" y="7973301"/>
                </a:lnTo>
                <a:lnTo>
                  <a:pt x="5522983" y="7973301"/>
                </a:lnTo>
                <a:close/>
                <a:moveTo>
                  <a:pt x="5522983" y="7257625"/>
                </a:moveTo>
                <a:lnTo>
                  <a:pt x="5186613" y="7257625"/>
                </a:lnTo>
                <a:lnTo>
                  <a:pt x="5186613" y="7608174"/>
                </a:lnTo>
                <a:lnTo>
                  <a:pt x="5522983" y="7608174"/>
                </a:lnTo>
                <a:close/>
                <a:moveTo>
                  <a:pt x="5522983" y="6892501"/>
                </a:moveTo>
                <a:lnTo>
                  <a:pt x="5186613" y="6892501"/>
                </a:lnTo>
                <a:lnTo>
                  <a:pt x="5186613" y="7243044"/>
                </a:lnTo>
                <a:lnTo>
                  <a:pt x="5522983" y="7243044"/>
                </a:lnTo>
                <a:close/>
                <a:moveTo>
                  <a:pt x="5522983" y="6527374"/>
                </a:moveTo>
                <a:lnTo>
                  <a:pt x="5186613" y="6527374"/>
                </a:lnTo>
                <a:lnTo>
                  <a:pt x="5186613" y="6877920"/>
                </a:lnTo>
                <a:lnTo>
                  <a:pt x="5522983" y="6877920"/>
                </a:lnTo>
                <a:close/>
                <a:moveTo>
                  <a:pt x="5522983" y="6187385"/>
                </a:moveTo>
                <a:lnTo>
                  <a:pt x="5186614" y="6187385"/>
                </a:lnTo>
                <a:lnTo>
                  <a:pt x="5186614" y="6357302"/>
                </a:lnTo>
                <a:lnTo>
                  <a:pt x="5186613" y="6357302"/>
                </a:lnTo>
                <a:lnTo>
                  <a:pt x="5186613" y="6512794"/>
                </a:lnTo>
                <a:lnTo>
                  <a:pt x="5522983" y="6512794"/>
                </a:lnTo>
                <a:close/>
                <a:moveTo>
                  <a:pt x="5522984" y="5822257"/>
                </a:moveTo>
                <a:lnTo>
                  <a:pt x="5186614" y="5822257"/>
                </a:lnTo>
                <a:lnTo>
                  <a:pt x="5186614" y="6172803"/>
                </a:lnTo>
                <a:lnTo>
                  <a:pt x="5522984" y="6172803"/>
                </a:lnTo>
                <a:close/>
                <a:moveTo>
                  <a:pt x="5522984" y="5457129"/>
                </a:moveTo>
                <a:lnTo>
                  <a:pt x="5186614" y="5457129"/>
                </a:lnTo>
                <a:lnTo>
                  <a:pt x="5186614" y="5807676"/>
                </a:lnTo>
                <a:lnTo>
                  <a:pt x="5522984" y="5807676"/>
                </a:lnTo>
                <a:close/>
                <a:moveTo>
                  <a:pt x="5522984" y="5092001"/>
                </a:moveTo>
                <a:lnTo>
                  <a:pt x="5186614" y="5092001"/>
                </a:lnTo>
                <a:lnTo>
                  <a:pt x="5186614" y="5442548"/>
                </a:lnTo>
                <a:lnTo>
                  <a:pt x="5522984" y="5442548"/>
                </a:lnTo>
                <a:close/>
                <a:moveTo>
                  <a:pt x="5522984" y="4726874"/>
                </a:moveTo>
                <a:lnTo>
                  <a:pt x="5186614" y="4726874"/>
                </a:lnTo>
                <a:lnTo>
                  <a:pt x="5186614" y="5077421"/>
                </a:lnTo>
                <a:lnTo>
                  <a:pt x="5522984" y="5077421"/>
                </a:lnTo>
                <a:close/>
                <a:moveTo>
                  <a:pt x="5522984" y="4361746"/>
                </a:moveTo>
                <a:lnTo>
                  <a:pt x="5186614" y="4361746"/>
                </a:lnTo>
                <a:lnTo>
                  <a:pt x="5186614" y="4712293"/>
                </a:lnTo>
                <a:lnTo>
                  <a:pt x="5522984" y="4712293"/>
                </a:lnTo>
                <a:close/>
                <a:moveTo>
                  <a:pt x="5522984" y="3996618"/>
                </a:moveTo>
                <a:lnTo>
                  <a:pt x="5186614" y="3996618"/>
                </a:lnTo>
                <a:lnTo>
                  <a:pt x="5186614" y="4347165"/>
                </a:lnTo>
                <a:lnTo>
                  <a:pt x="5522984" y="4347165"/>
                </a:lnTo>
                <a:close/>
                <a:moveTo>
                  <a:pt x="5522984" y="3631491"/>
                </a:moveTo>
                <a:lnTo>
                  <a:pt x="5186614" y="3631491"/>
                </a:lnTo>
                <a:lnTo>
                  <a:pt x="5186614" y="3982038"/>
                </a:lnTo>
                <a:lnTo>
                  <a:pt x="5522984" y="3982038"/>
                </a:lnTo>
                <a:close/>
                <a:moveTo>
                  <a:pt x="5522984" y="3266363"/>
                </a:moveTo>
                <a:lnTo>
                  <a:pt x="5186614" y="3266363"/>
                </a:lnTo>
                <a:lnTo>
                  <a:pt x="5186614" y="3616911"/>
                </a:lnTo>
                <a:lnTo>
                  <a:pt x="5522984" y="3616911"/>
                </a:lnTo>
                <a:close/>
                <a:moveTo>
                  <a:pt x="5522984" y="2901235"/>
                </a:moveTo>
                <a:lnTo>
                  <a:pt x="5186614" y="2901235"/>
                </a:lnTo>
                <a:lnTo>
                  <a:pt x="5186614" y="3251783"/>
                </a:lnTo>
                <a:lnTo>
                  <a:pt x="5522984" y="3251783"/>
                </a:lnTo>
                <a:close/>
                <a:moveTo>
                  <a:pt x="5522984" y="2536108"/>
                </a:moveTo>
                <a:lnTo>
                  <a:pt x="5186614" y="2536108"/>
                </a:lnTo>
                <a:lnTo>
                  <a:pt x="5186614" y="2886655"/>
                </a:lnTo>
                <a:lnTo>
                  <a:pt x="5522984" y="2886655"/>
                </a:lnTo>
                <a:close/>
                <a:moveTo>
                  <a:pt x="5522984" y="2170981"/>
                </a:moveTo>
                <a:lnTo>
                  <a:pt x="5186614" y="2170981"/>
                </a:lnTo>
                <a:lnTo>
                  <a:pt x="5186614" y="2521528"/>
                </a:lnTo>
                <a:lnTo>
                  <a:pt x="5522984" y="2521528"/>
                </a:lnTo>
                <a:close/>
                <a:moveTo>
                  <a:pt x="5522984" y="1805854"/>
                </a:moveTo>
                <a:lnTo>
                  <a:pt x="5186614" y="1805854"/>
                </a:lnTo>
                <a:lnTo>
                  <a:pt x="5186614" y="2156401"/>
                </a:lnTo>
                <a:lnTo>
                  <a:pt x="5522984" y="2156401"/>
                </a:lnTo>
                <a:close/>
                <a:moveTo>
                  <a:pt x="5522984" y="1440727"/>
                </a:moveTo>
                <a:lnTo>
                  <a:pt x="5186614" y="1440727"/>
                </a:lnTo>
                <a:lnTo>
                  <a:pt x="5186614" y="1791274"/>
                </a:lnTo>
                <a:lnTo>
                  <a:pt x="5522984" y="1791274"/>
                </a:lnTo>
                <a:close/>
                <a:moveTo>
                  <a:pt x="5522984" y="1075598"/>
                </a:moveTo>
                <a:lnTo>
                  <a:pt x="5186614" y="1075598"/>
                </a:lnTo>
                <a:lnTo>
                  <a:pt x="5186614" y="1426147"/>
                </a:lnTo>
                <a:lnTo>
                  <a:pt x="5522984" y="1426147"/>
                </a:lnTo>
                <a:close/>
                <a:moveTo>
                  <a:pt x="5522984" y="710474"/>
                </a:moveTo>
                <a:lnTo>
                  <a:pt x="5186614" y="710474"/>
                </a:lnTo>
                <a:lnTo>
                  <a:pt x="5186614" y="1061017"/>
                </a:lnTo>
                <a:lnTo>
                  <a:pt x="5522984" y="1061017"/>
                </a:lnTo>
                <a:close/>
                <a:moveTo>
                  <a:pt x="5522984" y="345347"/>
                </a:moveTo>
                <a:lnTo>
                  <a:pt x="5186614" y="345347"/>
                </a:lnTo>
                <a:lnTo>
                  <a:pt x="5186614" y="695893"/>
                </a:lnTo>
                <a:lnTo>
                  <a:pt x="5522984" y="695893"/>
                </a:lnTo>
                <a:close/>
                <a:moveTo>
                  <a:pt x="5874573" y="12004284"/>
                </a:moveTo>
                <a:lnTo>
                  <a:pt x="5538203" y="12004284"/>
                </a:lnTo>
                <a:lnTo>
                  <a:pt x="5538203" y="12354830"/>
                </a:lnTo>
                <a:lnTo>
                  <a:pt x="5874573" y="12354830"/>
                </a:lnTo>
                <a:close/>
                <a:moveTo>
                  <a:pt x="5874573" y="11639156"/>
                </a:moveTo>
                <a:lnTo>
                  <a:pt x="5538203" y="11639156"/>
                </a:lnTo>
                <a:lnTo>
                  <a:pt x="5538203" y="11989703"/>
                </a:lnTo>
                <a:lnTo>
                  <a:pt x="5874573" y="11989703"/>
                </a:lnTo>
                <a:close/>
                <a:moveTo>
                  <a:pt x="5874573" y="11274028"/>
                </a:moveTo>
                <a:lnTo>
                  <a:pt x="5538203" y="11274028"/>
                </a:lnTo>
                <a:lnTo>
                  <a:pt x="5538203" y="11624575"/>
                </a:lnTo>
                <a:lnTo>
                  <a:pt x="5874573" y="11624575"/>
                </a:lnTo>
                <a:close/>
                <a:moveTo>
                  <a:pt x="5874573" y="10908901"/>
                </a:moveTo>
                <a:lnTo>
                  <a:pt x="5538203" y="10908901"/>
                </a:lnTo>
                <a:lnTo>
                  <a:pt x="5538203" y="11259448"/>
                </a:lnTo>
                <a:lnTo>
                  <a:pt x="5874573" y="11259448"/>
                </a:lnTo>
                <a:close/>
                <a:moveTo>
                  <a:pt x="5874573" y="10543773"/>
                </a:moveTo>
                <a:lnTo>
                  <a:pt x="5538203" y="10543773"/>
                </a:lnTo>
                <a:lnTo>
                  <a:pt x="5538203" y="10894320"/>
                </a:lnTo>
                <a:lnTo>
                  <a:pt x="5874573" y="10894320"/>
                </a:lnTo>
                <a:close/>
                <a:moveTo>
                  <a:pt x="5874573" y="10178645"/>
                </a:moveTo>
                <a:lnTo>
                  <a:pt x="5538203" y="10178645"/>
                </a:lnTo>
                <a:lnTo>
                  <a:pt x="5538203" y="10529192"/>
                </a:lnTo>
                <a:lnTo>
                  <a:pt x="5874573" y="10529192"/>
                </a:lnTo>
                <a:close/>
                <a:moveTo>
                  <a:pt x="5874573" y="9813518"/>
                </a:moveTo>
                <a:lnTo>
                  <a:pt x="5538203" y="9813518"/>
                </a:lnTo>
                <a:lnTo>
                  <a:pt x="5538203" y="10164065"/>
                </a:lnTo>
                <a:lnTo>
                  <a:pt x="5874573" y="10164065"/>
                </a:lnTo>
                <a:close/>
                <a:moveTo>
                  <a:pt x="5874573" y="9448390"/>
                </a:moveTo>
                <a:lnTo>
                  <a:pt x="5538203" y="9448390"/>
                </a:lnTo>
                <a:lnTo>
                  <a:pt x="5538203" y="9798938"/>
                </a:lnTo>
                <a:lnTo>
                  <a:pt x="5874573" y="9798938"/>
                </a:lnTo>
                <a:close/>
                <a:moveTo>
                  <a:pt x="5874573" y="9083262"/>
                </a:moveTo>
                <a:lnTo>
                  <a:pt x="5538203" y="9083262"/>
                </a:lnTo>
                <a:lnTo>
                  <a:pt x="5538203" y="9433810"/>
                </a:lnTo>
                <a:lnTo>
                  <a:pt x="5874573" y="9433810"/>
                </a:lnTo>
                <a:close/>
                <a:moveTo>
                  <a:pt x="5874573" y="8718135"/>
                </a:moveTo>
                <a:lnTo>
                  <a:pt x="5538203" y="8718135"/>
                </a:lnTo>
                <a:lnTo>
                  <a:pt x="5538203" y="9068682"/>
                </a:lnTo>
                <a:lnTo>
                  <a:pt x="5874573" y="9068682"/>
                </a:lnTo>
                <a:close/>
                <a:moveTo>
                  <a:pt x="5874573" y="8353008"/>
                </a:moveTo>
                <a:lnTo>
                  <a:pt x="5538203" y="8353008"/>
                </a:lnTo>
                <a:lnTo>
                  <a:pt x="5538203" y="8703555"/>
                </a:lnTo>
                <a:lnTo>
                  <a:pt x="5874573" y="8703555"/>
                </a:lnTo>
                <a:close/>
                <a:moveTo>
                  <a:pt x="5874573" y="7987881"/>
                </a:moveTo>
                <a:lnTo>
                  <a:pt x="5538203" y="7987881"/>
                </a:lnTo>
                <a:lnTo>
                  <a:pt x="5538203" y="8338428"/>
                </a:lnTo>
                <a:lnTo>
                  <a:pt x="5874573" y="8338428"/>
                </a:lnTo>
                <a:close/>
                <a:moveTo>
                  <a:pt x="5874573" y="7622754"/>
                </a:moveTo>
                <a:lnTo>
                  <a:pt x="5538203" y="7622754"/>
                </a:lnTo>
                <a:lnTo>
                  <a:pt x="5538203" y="7973301"/>
                </a:lnTo>
                <a:lnTo>
                  <a:pt x="5874573" y="7973301"/>
                </a:lnTo>
                <a:close/>
                <a:moveTo>
                  <a:pt x="5874573" y="7257625"/>
                </a:moveTo>
                <a:lnTo>
                  <a:pt x="5538203" y="7257625"/>
                </a:lnTo>
                <a:lnTo>
                  <a:pt x="5538203" y="7608174"/>
                </a:lnTo>
                <a:lnTo>
                  <a:pt x="5874573" y="7608174"/>
                </a:lnTo>
                <a:close/>
                <a:moveTo>
                  <a:pt x="5874573" y="6892501"/>
                </a:moveTo>
                <a:lnTo>
                  <a:pt x="5538203" y="6892501"/>
                </a:lnTo>
                <a:lnTo>
                  <a:pt x="5538203" y="7243044"/>
                </a:lnTo>
                <a:lnTo>
                  <a:pt x="5874573" y="7243044"/>
                </a:lnTo>
                <a:close/>
                <a:moveTo>
                  <a:pt x="5874573" y="6527374"/>
                </a:moveTo>
                <a:lnTo>
                  <a:pt x="5538203" y="6527374"/>
                </a:lnTo>
                <a:lnTo>
                  <a:pt x="5538203" y="6877920"/>
                </a:lnTo>
                <a:lnTo>
                  <a:pt x="5874573" y="6877920"/>
                </a:lnTo>
                <a:close/>
                <a:moveTo>
                  <a:pt x="5874573" y="6187385"/>
                </a:moveTo>
                <a:lnTo>
                  <a:pt x="5538204" y="6187385"/>
                </a:lnTo>
                <a:lnTo>
                  <a:pt x="5538204" y="6357302"/>
                </a:lnTo>
                <a:lnTo>
                  <a:pt x="5538203" y="6357302"/>
                </a:lnTo>
                <a:lnTo>
                  <a:pt x="5538203" y="6512794"/>
                </a:lnTo>
                <a:lnTo>
                  <a:pt x="5874573" y="6512794"/>
                </a:lnTo>
                <a:close/>
                <a:moveTo>
                  <a:pt x="5874574" y="5822257"/>
                </a:moveTo>
                <a:lnTo>
                  <a:pt x="5538204" y="5822257"/>
                </a:lnTo>
                <a:lnTo>
                  <a:pt x="5538204" y="6172803"/>
                </a:lnTo>
                <a:lnTo>
                  <a:pt x="5874574" y="6172803"/>
                </a:lnTo>
                <a:close/>
                <a:moveTo>
                  <a:pt x="5874574" y="5457129"/>
                </a:moveTo>
                <a:lnTo>
                  <a:pt x="5538204" y="5457129"/>
                </a:lnTo>
                <a:lnTo>
                  <a:pt x="5538204" y="5807676"/>
                </a:lnTo>
                <a:lnTo>
                  <a:pt x="5874574" y="5807676"/>
                </a:lnTo>
                <a:close/>
                <a:moveTo>
                  <a:pt x="5874574" y="5092001"/>
                </a:moveTo>
                <a:lnTo>
                  <a:pt x="5538204" y="5092001"/>
                </a:lnTo>
                <a:lnTo>
                  <a:pt x="5538204" y="5442548"/>
                </a:lnTo>
                <a:lnTo>
                  <a:pt x="5874574" y="5442548"/>
                </a:lnTo>
                <a:close/>
                <a:moveTo>
                  <a:pt x="5874574" y="4726874"/>
                </a:moveTo>
                <a:lnTo>
                  <a:pt x="5538204" y="4726874"/>
                </a:lnTo>
                <a:lnTo>
                  <a:pt x="5538204" y="5077421"/>
                </a:lnTo>
                <a:lnTo>
                  <a:pt x="5874574" y="5077421"/>
                </a:lnTo>
                <a:close/>
                <a:moveTo>
                  <a:pt x="5874574" y="4361746"/>
                </a:moveTo>
                <a:lnTo>
                  <a:pt x="5538204" y="4361746"/>
                </a:lnTo>
                <a:lnTo>
                  <a:pt x="5538204" y="4712293"/>
                </a:lnTo>
                <a:lnTo>
                  <a:pt x="5874574" y="4712293"/>
                </a:lnTo>
                <a:close/>
                <a:moveTo>
                  <a:pt x="5874574" y="3996618"/>
                </a:moveTo>
                <a:lnTo>
                  <a:pt x="5538204" y="3996618"/>
                </a:lnTo>
                <a:lnTo>
                  <a:pt x="5538204" y="4347165"/>
                </a:lnTo>
                <a:lnTo>
                  <a:pt x="5874574" y="4347165"/>
                </a:lnTo>
                <a:close/>
                <a:moveTo>
                  <a:pt x="5874574" y="3631491"/>
                </a:moveTo>
                <a:lnTo>
                  <a:pt x="5538204" y="3631491"/>
                </a:lnTo>
                <a:lnTo>
                  <a:pt x="5538204" y="3982038"/>
                </a:lnTo>
                <a:lnTo>
                  <a:pt x="5874574" y="3982038"/>
                </a:lnTo>
                <a:close/>
                <a:moveTo>
                  <a:pt x="5874574" y="3266363"/>
                </a:moveTo>
                <a:lnTo>
                  <a:pt x="5538204" y="3266363"/>
                </a:lnTo>
                <a:lnTo>
                  <a:pt x="5538204" y="3616911"/>
                </a:lnTo>
                <a:lnTo>
                  <a:pt x="5874574" y="3616911"/>
                </a:lnTo>
                <a:close/>
                <a:moveTo>
                  <a:pt x="5874574" y="2901235"/>
                </a:moveTo>
                <a:lnTo>
                  <a:pt x="5538204" y="2901235"/>
                </a:lnTo>
                <a:lnTo>
                  <a:pt x="5538204" y="3251783"/>
                </a:lnTo>
                <a:lnTo>
                  <a:pt x="5874574" y="3251783"/>
                </a:lnTo>
                <a:close/>
                <a:moveTo>
                  <a:pt x="5874574" y="2536108"/>
                </a:moveTo>
                <a:lnTo>
                  <a:pt x="5538204" y="2536108"/>
                </a:lnTo>
                <a:lnTo>
                  <a:pt x="5538204" y="2886655"/>
                </a:lnTo>
                <a:lnTo>
                  <a:pt x="5874574" y="2886655"/>
                </a:lnTo>
                <a:close/>
                <a:moveTo>
                  <a:pt x="5874574" y="2170981"/>
                </a:moveTo>
                <a:lnTo>
                  <a:pt x="5538204" y="2170981"/>
                </a:lnTo>
                <a:lnTo>
                  <a:pt x="5538204" y="2521528"/>
                </a:lnTo>
                <a:lnTo>
                  <a:pt x="5874574" y="2521528"/>
                </a:lnTo>
                <a:close/>
                <a:moveTo>
                  <a:pt x="5874574" y="1805854"/>
                </a:moveTo>
                <a:lnTo>
                  <a:pt x="5538204" y="1805854"/>
                </a:lnTo>
                <a:lnTo>
                  <a:pt x="5538204" y="2156401"/>
                </a:lnTo>
                <a:lnTo>
                  <a:pt x="5874574" y="2156401"/>
                </a:lnTo>
                <a:close/>
                <a:moveTo>
                  <a:pt x="5874574" y="1440727"/>
                </a:moveTo>
                <a:lnTo>
                  <a:pt x="5538204" y="1440727"/>
                </a:lnTo>
                <a:lnTo>
                  <a:pt x="5538204" y="1791274"/>
                </a:lnTo>
                <a:lnTo>
                  <a:pt x="5874574" y="1791274"/>
                </a:lnTo>
                <a:close/>
                <a:moveTo>
                  <a:pt x="5874574" y="1075598"/>
                </a:moveTo>
                <a:lnTo>
                  <a:pt x="5538204" y="1075598"/>
                </a:lnTo>
                <a:lnTo>
                  <a:pt x="5538204" y="1426147"/>
                </a:lnTo>
                <a:lnTo>
                  <a:pt x="5874574" y="1426147"/>
                </a:lnTo>
                <a:close/>
                <a:moveTo>
                  <a:pt x="5874574" y="710474"/>
                </a:moveTo>
                <a:lnTo>
                  <a:pt x="5538204" y="710474"/>
                </a:lnTo>
                <a:lnTo>
                  <a:pt x="5538204" y="1061017"/>
                </a:lnTo>
                <a:lnTo>
                  <a:pt x="5874574" y="1061017"/>
                </a:lnTo>
                <a:close/>
                <a:moveTo>
                  <a:pt x="5874574" y="345347"/>
                </a:moveTo>
                <a:lnTo>
                  <a:pt x="5538204" y="345347"/>
                </a:lnTo>
                <a:lnTo>
                  <a:pt x="5538204" y="695893"/>
                </a:lnTo>
                <a:lnTo>
                  <a:pt x="5874574" y="695893"/>
                </a:lnTo>
                <a:close/>
                <a:moveTo>
                  <a:pt x="6226162" y="12004284"/>
                </a:moveTo>
                <a:lnTo>
                  <a:pt x="5889793" y="12004284"/>
                </a:lnTo>
                <a:lnTo>
                  <a:pt x="5889793" y="12354830"/>
                </a:lnTo>
                <a:lnTo>
                  <a:pt x="6226162" y="12354830"/>
                </a:lnTo>
                <a:close/>
                <a:moveTo>
                  <a:pt x="6226162" y="11639156"/>
                </a:moveTo>
                <a:lnTo>
                  <a:pt x="5889793" y="11639156"/>
                </a:lnTo>
                <a:lnTo>
                  <a:pt x="5889793" y="11989703"/>
                </a:lnTo>
                <a:lnTo>
                  <a:pt x="6226162" y="11989703"/>
                </a:lnTo>
                <a:close/>
                <a:moveTo>
                  <a:pt x="6226162" y="11274028"/>
                </a:moveTo>
                <a:lnTo>
                  <a:pt x="5889793" y="11274028"/>
                </a:lnTo>
                <a:lnTo>
                  <a:pt x="5889793" y="11624575"/>
                </a:lnTo>
                <a:lnTo>
                  <a:pt x="6226162" y="11624575"/>
                </a:lnTo>
                <a:close/>
                <a:moveTo>
                  <a:pt x="6226162" y="10908900"/>
                </a:moveTo>
                <a:lnTo>
                  <a:pt x="5889793" y="10908901"/>
                </a:lnTo>
                <a:lnTo>
                  <a:pt x="5889793" y="11259448"/>
                </a:lnTo>
                <a:lnTo>
                  <a:pt x="6226162" y="11259448"/>
                </a:lnTo>
                <a:close/>
                <a:moveTo>
                  <a:pt x="6226162" y="10543773"/>
                </a:moveTo>
                <a:lnTo>
                  <a:pt x="5889793" y="10543773"/>
                </a:lnTo>
                <a:lnTo>
                  <a:pt x="5889793" y="10894320"/>
                </a:lnTo>
                <a:lnTo>
                  <a:pt x="6226162" y="10894320"/>
                </a:lnTo>
                <a:close/>
                <a:moveTo>
                  <a:pt x="6226162" y="10178645"/>
                </a:moveTo>
                <a:lnTo>
                  <a:pt x="5889793" y="10178645"/>
                </a:lnTo>
                <a:lnTo>
                  <a:pt x="5889793" y="10529192"/>
                </a:lnTo>
                <a:lnTo>
                  <a:pt x="6226162" y="10529192"/>
                </a:lnTo>
                <a:close/>
                <a:moveTo>
                  <a:pt x="6226162" y="9813518"/>
                </a:moveTo>
                <a:lnTo>
                  <a:pt x="5889793" y="9813518"/>
                </a:lnTo>
                <a:lnTo>
                  <a:pt x="5889793" y="10164065"/>
                </a:lnTo>
                <a:lnTo>
                  <a:pt x="6226162" y="10164065"/>
                </a:lnTo>
                <a:close/>
                <a:moveTo>
                  <a:pt x="6226162" y="9448390"/>
                </a:moveTo>
                <a:lnTo>
                  <a:pt x="5889793" y="9448390"/>
                </a:lnTo>
                <a:lnTo>
                  <a:pt x="5889793" y="9798938"/>
                </a:lnTo>
                <a:lnTo>
                  <a:pt x="6226162" y="9798938"/>
                </a:lnTo>
                <a:close/>
                <a:moveTo>
                  <a:pt x="6226162" y="9083262"/>
                </a:moveTo>
                <a:lnTo>
                  <a:pt x="5889793" y="9083262"/>
                </a:lnTo>
                <a:lnTo>
                  <a:pt x="5889793" y="9433810"/>
                </a:lnTo>
                <a:lnTo>
                  <a:pt x="6226162" y="9433810"/>
                </a:lnTo>
                <a:close/>
                <a:moveTo>
                  <a:pt x="6226162" y="8718135"/>
                </a:moveTo>
                <a:lnTo>
                  <a:pt x="5889793" y="8718135"/>
                </a:lnTo>
                <a:lnTo>
                  <a:pt x="5889793" y="9068682"/>
                </a:lnTo>
                <a:lnTo>
                  <a:pt x="6226162" y="9068682"/>
                </a:lnTo>
                <a:close/>
                <a:moveTo>
                  <a:pt x="6226162" y="8353008"/>
                </a:moveTo>
                <a:lnTo>
                  <a:pt x="5889793" y="8353008"/>
                </a:lnTo>
                <a:lnTo>
                  <a:pt x="5889793" y="8703555"/>
                </a:lnTo>
                <a:lnTo>
                  <a:pt x="6226162" y="8703555"/>
                </a:lnTo>
                <a:close/>
                <a:moveTo>
                  <a:pt x="6226162" y="7987881"/>
                </a:moveTo>
                <a:lnTo>
                  <a:pt x="5889793" y="7987881"/>
                </a:lnTo>
                <a:lnTo>
                  <a:pt x="5889793" y="8338428"/>
                </a:lnTo>
                <a:lnTo>
                  <a:pt x="6226162" y="8338428"/>
                </a:lnTo>
                <a:close/>
                <a:moveTo>
                  <a:pt x="6226162" y="7622754"/>
                </a:moveTo>
                <a:lnTo>
                  <a:pt x="5889793" y="7622754"/>
                </a:lnTo>
                <a:lnTo>
                  <a:pt x="5889793" y="7973301"/>
                </a:lnTo>
                <a:lnTo>
                  <a:pt x="6226162" y="7973301"/>
                </a:lnTo>
                <a:close/>
                <a:moveTo>
                  <a:pt x="6226162" y="7257625"/>
                </a:moveTo>
                <a:lnTo>
                  <a:pt x="5889793" y="7257625"/>
                </a:lnTo>
                <a:lnTo>
                  <a:pt x="5889793" y="7608174"/>
                </a:lnTo>
                <a:lnTo>
                  <a:pt x="6226162" y="7608174"/>
                </a:lnTo>
                <a:close/>
                <a:moveTo>
                  <a:pt x="6226162" y="6892501"/>
                </a:moveTo>
                <a:lnTo>
                  <a:pt x="5889793" y="6892501"/>
                </a:lnTo>
                <a:lnTo>
                  <a:pt x="5889793" y="7243044"/>
                </a:lnTo>
                <a:lnTo>
                  <a:pt x="6226162" y="7243044"/>
                </a:lnTo>
                <a:close/>
                <a:moveTo>
                  <a:pt x="6226163" y="6527374"/>
                </a:moveTo>
                <a:lnTo>
                  <a:pt x="5889793" y="6527374"/>
                </a:lnTo>
                <a:lnTo>
                  <a:pt x="5889793" y="6877920"/>
                </a:lnTo>
                <a:lnTo>
                  <a:pt x="6226162" y="6877921"/>
                </a:lnTo>
                <a:close/>
                <a:moveTo>
                  <a:pt x="6226163" y="6187384"/>
                </a:moveTo>
                <a:lnTo>
                  <a:pt x="5889794" y="6187385"/>
                </a:lnTo>
                <a:lnTo>
                  <a:pt x="5889794" y="6357302"/>
                </a:lnTo>
                <a:lnTo>
                  <a:pt x="5889793" y="6357302"/>
                </a:lnTo>
                <a:lnTo>
                  <a:pt x="5889793" y="6512794"/>
                </a:lnTo>
                <a:lnTo>
                  <a:pt x="6226163" y="6512794"/>
                </a:lnTo>
                <a:lnTo>
                  <a:pt x="6226163" y="6357302"/>
                </a:lnTo>
                <a:close/>
                <a:moveTo>
                  <a:pt x="6226163" y="5822257"/>
                </a:moveTo>
                <a:lnTo>
                  <a:pt x="5889794" y="5822257"/>
                </a:lnTo>
                <a:lnTo>
                  <a:pt x="5889794" y="6172803"/>
                </a:lnTo>
                <a:lnTo>
                  <a:pt x="6226163" y="6172803"/>
                </a:lnTo>
                <a:close/>
                <a:moveTo>
                  <a:pt x="6226163" y="5457129"/>
                </a:moveTo>
                <a:lnTo>
                  <a:pt x="5889794" y="5457129"/>
                </a:lnTo>
                <a:lnTo>
                  <a:pt x="5889794" y="5807676"/>
                </a:lnTo>
                <a:lnTo>
                  <a:pt x="6226163" y="5807676"/>
                </a:lnTo>
                <a:close/>
                <a:moveTo>
                  <a:pt x="6226163" y="5092001"/>
                </a:moveTo>
                <a:lnTo>
                  <a:pt x="5889794" y="5092001"/>
                </a:lnTo>
                <a:lnTo>
                  <a:pt x="5889794" y="5442548"/>
                </a:lnTo>
                <a:lnTo>
                  <a:pt x="6226163" y="5442548"/>
                </a:lnTo>
                <a:close/>
                <a:moveTo>
                  <a:pt x="6226163" y="4726873"/>
                </a:moveTo>
                <a:lnTo>
                  <a:pt x="5889794" y="4726874"/>
                </a:lnTo>
                <a:lnTo>
                  <a:pt x="5889794" y="5077421"/>
                </a:lnTo>
                <a:lnTo>
                  <a:pt x="6226163" y="5077421"/>
                </a:lnTo>
                <a:close/>
                <a:moveTo>
                  <a:pt x="6226163" y="4361746"/>
                </a:moveTo>
                <a:lnTo>
                  <a:pt x="5889794" y="4361746"/>
                </a:lnTo>
                <a:lnTo>
                  <a:pt x="5889794" y="4712293"/>
                </a:lnTo>
                <a:lnTo>
                  <a:pt x="6226163" y="4712293"/>
                </a:lnTo>
                <a:close/>
                <a:moveTo>
                  <a:pt x="6226163" y="3996618"/>
                </a:moveTo>
                <a:lnTo>
                  <a:pt x="5889794" y="3996618"/>
                </a:lnTo>
                <a:lnTo>
                  <a:pt x="5889794" y="4347165"/>
                </a:lnTo>
                <a:lnTo>
                  <a:pt x="6226163" y="4347165"/>
                </a:lnTo>
                <a:close/>
                <a:moveTo>
                  <a:pt x="6226163" y="3631491"/>
                </a:moveTo>
                <a:lnTo>
                  <a:pt x="5889794" y="3631491"/>
                </a:lnTo>
                <a:lnTo>
                  <a:pt x="5889794" y="3982038"/>
                </a:lnTo>
                <a:lnTo>
                  <a:pt x="6226163" y="3982038"/>
                </a:lnTo>
                <a:close/>
                <a:moveTo>
                  <a:pt x="6226163" y="3266363"/>
                </a:moveTo>
                <a:lnTo>
                  <a:pt x="5889794" y="3266363"/>
                </a:lnTo>
                <a:lnTo>
                  <a:pt x="5889794" y="3616911"/>
                </a:lnTo>
                <a:lnTo>
                  <a:pt x="6226163" y="3616911"/>
                </a:lnTo>
                <a:close/>
                <a:moveTo>
                  <a:pt x="6226163" y="2901235"/>
                </a:moveTo>
                <a:lnTo>
                  <a:pt x="5889794" y="2901235"/>
                </a:lnTo>
                <a:lnTo>
                  <a:pt x="5889794" y="3251783"/>
                </a:lnTo>
                <a:lnTo>
                  <a:pt x="6226163" y="3251783"/>
                </a:lnTo>
                <a:close/>
                <a:moveTo>
                  <a:pt x="6226163" y="2536108"/>
                </a:moveTo>
                <a:lnTo>
                  <a:pt x="5889794" y="2536108"/>
                </a:lnTo>
                <a:lnTo>
                  <a:pt x="5889794" y="2886655"/>
                </a:lnTo>
                <a:lnTo>
                  <a:pt x="6226163" y="2886655"/>
                </a:lnTo>
                <a:close/>
                <a:moveTo>
                  <a:pt x="6226163" y="2170981"/>
                </a:moveTo>
                <a:lnTo>
                  <a:pt x="5889794" y="2170981"/>
                </a:lnTo>
                <a:lnTo>
                  <a:pt x="5889794" y="2521528"/>
                </a:lnTo>
                <a:lnTo>
                  <a:pt x="6226163" y="2521528"/>
                </a:lnTo>
                <a:close/>
                <a:moveTo>
                  <a:pt x="6226163" y="1805854"/>
                </a:moveTo>
                <a:lnTo>
                  <a:pt x="5889794" y="1805854"/>
                </a:lnTo>
                <a:lnTo>
                  <a:pt x="5889794" y="2156401"/>
                </a:lnTo>
                <a:lnTo>
                  <a:pt x="6226163" y="2156401"/>
                </a:lnTo>
                <a:close/>
                <a:moveTo>
                  <a:pt x="6226163" y="1440727"/>
                </a:moveTo>
                <a:lnTo>
                  <a:pt x="5889794" y="1440727"/>
                </a:lnTo>
                <a:lnTo>
                  <a:pt x="5889794" y="1791274"/>
                </a:lnTo>
                <a:lnTo>
                  <a:pt x="6226163" y="1791274"/>
                </a:lnTo>
                <a:close/>
                <a:moveTo>
                  <a:pt x="6226163" y="1075598"/>
                </a:moveTo>
                <a:lnTo>
                  <a:pt x="5889794" y="1075598"/>
                </a:lnTo>
                <a:lnTo>
                  <a:pt x="5889794" y="1426147"/>
                </a:lnTo>
                <a:lnTo>
                  <a:pt x="6226163" y="1426147"/>
                </a:lnTo>
                <a:close/>
                <a:moveTo>
                  <a:pt x="6226163" y="710474"/>
                </a:moveTo>
                <a:lnTo>
                  <a:pt x="5889794" y="710474"/>
                </a:lnTo>
                <a:lnTo>
                  <a:pt x="5889794" y="1061017"/>
                </a:lnTo>
                <a:lnTo>
                  <a:pt x="6226163" y="1061017"/>
                </a:lnTo>
                <a:close/>
                <a:moveTo>
                  <a:pt x="6226164" y="345347"/>
                </a:moveTo>
                <a:lnTo>
                  <a:pt x="5889794" y="345347"/>
                </a:lnTo>
                <a:lnTo>
                  <a:pt x="5889794" y="695893"/>
                </a:lnTo>
                <a:lnTo>
                  <a:pt x="6226163" y="695894"/>
                </a:lnTo>
                <a:close/>
                <a:moveTo>
                  <a:pt x="6577751" y="12004284"/>
                </a:moveTo>
                <a:lnTo>
                  <a:pt x="6241382" y="12004284"/>
                </a:lnTo>
                <a:lnTo>
                  <a:pt x="6241382" y="12354830"/>
                </a:lnTo>
                <a:lnTo>
                  <a:pt x="6577751" y="12354830"/>
                </a:lnTo>
                <a:close/>
                <a:moveTo>
                  <a:pt x="6577751" y="11639156"/>
                </a:moveTo>
                <a:lnTo>
                  <a:pt x="6241382" y="11639156"/>
                </a:lnTo>
                <a:lnTo>
                  <a:pt x="6241382" y="11989703"/>
                </a:lnTo>
                <a:lnTo>
                  <a:pt x="6577751" y="11989703"/>
                </a:lnTo>
                <a:close/>
                <a:moveTo>
                  <a:pt x="6577751" y="11274028"/>
                </a:moveTo>
                <a:lnTo>
                  <a:pt x="6241382" y="11274028"/>
                </a:lnTo>
                <a:lnTo>
                  <a:pt x="6241382" y="11624575"/>
                </a:lnTo>
                <a:lnTo>
                  <a:pt x="6577751" y="11624575"/>
                </a:lnTo>
                <a:close/>
                <a:moveTo>
                  <a:pt x="6577751" y="10908900"/>
                </a:moveTo>
                <a:lnTo>
                  <a:pt x="6241382" y="10908900"/>
                </a:lnTo>
                <a:lnTo>
                  <a:pt x="6241382" y="11259448"/>
                </a:lnTo>
                <a:lnTo>
                  <a:pt x="6577751" y="11259448"/>
                </a:lnTo>
                <a:close/>
                <a:moveTo>
                  <a:pt x="6577751" y="10543773"/>
                </a:moveTo>
                <a:lnTo>
                  <a:pt x="6241382" y="10543773"/>
                </a:lnTo>
                <a:lnTo>
                  <a:pt x="6241382" y="10894320"/>
                </a:lnTo>
                <a:lnTo>
                  <a:pt x="6577751" y="10894320"/>
                </a:lnTo>
                <a:close/>
                <a:moveTo>
                  <a:pt x="6577751" y="10178645"/>
                </a:moveTo>
                <a:lnTo>
                  <a:pt x="6241382" y="10178645"/>
                </a:lnTo>
                <a:lnTo>
                  <a:pt x="6241382" y="10529192"/>
                </a:lnTo>
                <a:lnTo>
                  <a:pt x="6577751" y="10529192"/>
                </a:lnTo>
                <a:close/>
                <a:moveTo>
                  <a:pt x="6577751" y="9813518"/>
                </a:moveTo>
                <a:lnTo>
                  <a:pt x="6241382" y="9813518"/>
                </a:lnTo>
                <a:lnTo>
                  <a:pt x="6241382" y="10164065"/>
                </a:lnTo>
                <a:lnTo>
                  <a:pt x="6577751" y="10164065"/>
                </a:lnTo>
                <a:close/>
                <a:moveTo>
                  <a:pt x="6577751" y="9448390"/>
                </a:moveTo>
                <a:lnTo>
                  <a:pt x="6241382" y="9448390"/>
                </a:lnTo>
                <a:lnTo>
                  <a:pt x="6241382" y="9798938"/>
                </a:lnTo>
                <a:lnTo>
                  <a:pt x="6577751" y="9798938"/>
                </a:lnTo>
                <a:close/>
                <a:moveTo>
                  <a:pt x="6577751" y="9083262"/>
                </a:moveTo>
                <a:lnTo>
                  <a:pt x="6241382" y="9083262"/>
                </a:lnTo>
                <a:lnTo>
                  <a:pt x="6241382" y="9433810"/>
                </a:lnTo>
                <a:lnTo>
                  <a:pt x="6577751" y="9433810"/>
                </a:lnTo>
                <a:close/>
                <a:moveTo>
                  <a:pt x="6577751" y="8718135"/>
                </a:moveTo>
                <a:lnTo>
                  <a:pt x="6241382" y="8718135"/>
                </a:lnTo>
                <a:lnTo>
                  <a:pt x="6241382" y="9068682"/>
                </a:lnTo>
                <a:lnTo>
                  <a:pt x="6577751" y="9068682"/>
                </a:lnTo>
                <a:close/>
                <a:moveTo>
                  <a:pt x="6577751" y="8353008"/>
                </a:moveTo>
                <a:lnTo>
                  <a:pt x="6241382" y="8353008"/>
                </a:lnTo>
                <a:lnTo>
                  <a:pt x="6241382" y="8703555"/>
                </a:lnTo>
                <a:lnTo>
                  <a:pt x="6577751" y="8703555"/>
                </a:lnTo>
                <a:close/>
                <a:moveTo>
                  <a:pt x="6577751" y="7987881"/>
                </a:moveTo>
                <a:lnTo>
                  <a:pt x="6241382" y="7987881"/>
                </a:lnTo>
                <a:lnTo>
                  <a:pt x="6241382" y="8338428"/>
                </a:lnTo>
                <a:lnTo>
                  <a:pt x="6577751" y="8338428"/>
                </a:lnTo>
                <a:close/>
                <a:moveTo>
                  <a:pt x="6577751" y="7622754"/>
                </a:moveTo>
                <a:lnTo>
                  <a:pt x="6241382" y="7622754"/>
                </a:lnTo>
                <a:lnTo>
                  <a:pt x="6241382" y="7973301"/>
                </a:lnTo>
                <a:lnTo>
                  <a:pt x="6577751" y="7973301"/>
                </a:lnTo>
                <a:close/>
                <a:moveTo>
                  <a:pt x="6577751" y="7257625"/>
                </a:moveTo>
                <a:lnTo>
                  <a:pt x="6241382" y="7257625"/>
                </a:lnTo>
                <a:lnTo>
                  <a:pt x="6241382" y="7608174"/>
                </a:lnTo>
                <a:lnTo>
                  <a:pt x="6577751" y="7608174"/>
                </a:lnTo>
                <a:close/>
                <a:moveTo>
                  <a:pt x="6577751" y="6892501"/>
                </a:moveTo>
                <a:lnTo>
                  <a:pt x="6241382" y="6892501"/>
                </a:lnTo>
                <a:lnTo>
                  <a:pt x="6241382" y="7243044"/>
                </a:lnTo>
                <a:lnTo>
                  <a:pt x="6577751" y="7243044"/>
                </a:lnTo>
                <a:close/>
                <a:moveTo>
                  <a:pt x="6577752" y="6527374"/>
                </a:moveTo>
                <a:lnTo>
                  <a:pt x="6241383" y="6527374"/>
                </a:lnTo>
                <a:lnTo>
                  <a:pt x="6241382" y="6877921"/>
                </a:lnTo>
                <a:lnTo>
                  <a:pt x="6577751" y="6877921"/>
                </a:lnTo>
                <a:close/>
                <a:moveTo>
                  <a:pt x="6577752" y="6187384"/>
                </a:moveTo>
                <a:lnTo>
                  <a:pt x="6241383" y="6187384"/>
                </a:lnTo>
                <a:lnTo>
                  <a:pt x="6241383" y="6357302"/>
                </a:lnTo>
                <a:lnTo>
                  <a:pt x="6241383" y="6512794"/>
                </a:lnTo>
                <a:lnTo>
                  <a:pt x="6577752" y="6512794"/>
                </a:lnTo>
                <a:lnTo>
                  <a:pt x="6577752" y="6357302"/>
                </a:lnTo>
                <a:close/>
                <a:moveTo>
                  <a:pt x="6577752" y="5822257"/>
                </a:moveTo>
                <a:lnTo>
                  <a:pt x="6241383" y="5822257"/>
                </a:lnTo>
                <a:lnTo>
                  <a:pt x="6241383" y="6172803"/>
                </a:lnTo>
                <a:lnTo>
                  <a:pt x="6577752" y="6172803"/>
                </a:lnTo>
                <a:close/>
                <a:moveTo>
                  <a:pt x="6577752" y="5457129"/>
                </a:moveTo>
                <a:lnTo>
                  <a:pt x="6241383" y="5457129"/>
                </a:lnTo>
                <a:lnTo>
                  <a:pt x="6241383" y="5807676"/>
                </a:lnTo>
                <a:lnTo>
                  <a:pt x="6577752" y="5807676"/>
                </a:lnTo>
                <a:close/>
                <a:moveTo>
                  <a:pt x="6577752" y="5092001"/>
                </a:moveTo>
                <a:lnTo>
                  <a:pt x="6241383" y="5092001"/>
                </a:lnTo>
                <a:lnTo>
                  <a:pt x="6241383" y="5442548"/>
                </a:lnTo>
                <a:lnTo>
                  <a:pt x="6577752" y="5442548"/>
                </a:lnTo>
                <a:close/>
                <a:moveTo>
                  <a:pt x="6577752" y="4726873"/>
                </a:moveTo>
                <a:lnTo>
                  <a:pt x="6241383" y="4726873"/>
                </a:lnTo>
                <a:lnTo>
                  <a:pt x="6241383" y="5077421"/>
                </a:lnTo>
                <a:lnTo>
                  <a:pt x="6577752" y="5077421"/>
                </a:lnTo>
                <a:close/>
                <a:moveTo>
                  <a:pt x="6577752" y="4361746"/>
                </a:moveTo>
                <a:lnTo>
                  <a:pt x="6241383" y="4361746"/>
                </a:lnTo>
                <a:lnTo>
                  <a:pt x="6241383" y="4712293"/>
                </a:lnTo>
                <a:lnTo>
                  <a:pt x="6577752" y="4712293"/>
                </a:lnTo>
                <a:close/>
                <a:moveTo>
                  <a:pt x="6577752" y="3996618"/>
                </a:moveTo>
                <a:lnTo>
                  <a:pt x="6241383" y="3996618"/>
                </a:lnTo>
                <a:lnTo>
                  <a:pt x="6241383" y="4347165"/>
                </a:lnTo>
                <a:lnTo>
                  <a:pt x="6577752" y="4347165"/>
                </a:lnTo>
                <a:close/>
                <a:moveTo>
                  <a:pt x="6577752" y="3631491"/>
                </a:moveTo>
                <a:lnTo>
                  <a:pt x="6241383" y="3631491"/>
                </a:lnTo>
                <a:lnTo>
                  <a:pt x="6241383" y="3982038"/>
                </a:lnTo>
                <a:lnTo>
                  <a:pt x="6577752" y="3982038"/>
                </a:lnTo>
                <a:close/>
                <a:moveTo>
                  <a:pt x="6577752" y="3266363"/>
                </a:moveTo>
                <a:lnTo>
                  <a:pt x="6241383" y="3266363"/>
                </a:lnTo>
                <a:lnTo>
                  <a:pt x="6241383" y="3616911"/>
                </a:lnTo>
                <a:lnTo>
                  <a:pt x="6577752" y="3616911"/>
                </a:lnTo>
                <a:close/>
                <a:moveTo>
                  <a:pt x="6577752" y="2901235"/>
                </a:moveTo>
                <a:lnTo>
                  <a:pt x="6241383" y="2901235"/>
                </a:lnTo>
                <a:lnTo>
                  <a:pt x="6241383" y="3251783"/>
                </a:lnTo>
                <a:lnTo>
                  <a:pt x="6577752" y="3251783"/>
                </a:lnTo>
                <a:close/>
                <a:moveTo>
                  <a:pt x="6577752" y="2536108"/>
                </a:moveTo>
                <a:lnTo>
                  <a:pt x="6241383" y="2536108"/>
                </a:lnTo>
                <a:lnTo>
                  <a:pt x="6241383" y="2886655"/>
                </a:lnTo>
                <a:lnTo>
                  <a:pt x="6577752" y="2886655"/>
                </a:lnTo>
                <a:close/>
                <a:moveTo>
                  <a:pt x="6577752" y="2170981"/>
                </a:moveTo>
                <a:lnTo>
                  <a:pt x="6241383" y="2170981"/>
                </a:lnTo>
                <a:lnTo>
                  <a:pt x="6241383" y="2521528"/>
                </a:lnTo>
                <a:lnTo>
                  <a:pt x="6577752" y="2521528"/>
                </a:lnTo>
                <a:close/>
                <a:moveTo>
                  <a:pt x="6577752" y="1805854"/>
                </a:moveTo>
                <a:lnTo>
                  <a:pt x="6241383" y="1805854"/>
                </a:lnTo>
                <a:lnTo>
                  <a:pt x="6241383" y="2156401"/>
                </a:lnTo>
                <a:lnTo>
                  <a:pt x="6577752" y="2156401"/>
                </a:lnTo>
                <a:close/>
                <a:moveTo>
                  <a:pt x="6577752" y="1440727"/>
                </a:moveTo>
                <a:lnTo>
                  <a:pt x="6241383" y="1440727"/>
                </a:lnTo>
                <a:lnTo>
                  <a:pt x="6241383" y="1791274"/>
                </a:lnTo>
                <a:lnTo>
                  <a:pt x="6577752" y="1791274"/>
                </a:lnTo>
                <a:close/>
                <a:moveTo>
                  <a:pt x="6577752" y="1075598"/>
                </a:moveTo>
                <a:lnTo>
                  <a:pt x="6241383" y="1075598"/>
                </a:lnTo>
                <a:lnTo>
                  <a:pt x="6241383" y="1426147"/>
                </a:lnTo>
                <a:lnTo>
                  <a:pt x="6577752" y="1426147"/>
                </a:lnTo>
                <a:close/>
                <a:moveTo>
                  <a:pt x="6577752" y="710474"/>
                </a:moveTo>
                <a:lnTo>
                  <a:pt x="6241383" y="710474"/>
                </a:lnTo>
                <a:lnTo>
                  <a:pt x="6241383" y="1061017"/>
                </a:lnTo>
                <a:lnTo>
                  <a:pt x="6577752" y="1061017"/>
                </a:lnTo>
                <a:close/>
                <a:moveTo>
                  <a:pt x="6577753" y="345347"/>
                </a:moveTo>
                <a:lnTo>
                  <a:pt x="6241384" y="345347"/>
                </a:lnTo>
                <a:lnTo>
                  <a:pt x="6241383" y="695894"/>
                </a:lnTo>
                <a:lnTo>
                  <a:pt x="6577752" y="695894"/>
                </a:lnTo>
                <a:close/>
                <a:moveTo>
                  <a:pt x="6929342" y="12004284"/>
                </a:moveTo>
                <a:lnTo>
                  <a:pt x="6592971" y="12004284"/>
                </a:lnTo>
                <a:lnTo>
                  <a:pt x="6592971" y="12354830"/>
                </a:lnTo>
                <a:lnTo>
                  <a:pt x="6929342" y="12354830"/>
                </a:lnTo>
                <a:close/>
                <a:moveTo>
                  <a:pt x="6929342" y="11639156"/>
                </a:moveTo>
                <a:lnTo>
                  <a:pt x="6592971" y="11639156"/>
                </a:lnTo>
                <a:lnTo>
                  <a:pt x="6592971" y="11989703"/>
                </a:lnTo>
                <a:lnTo>
                  <a:pt x="6929342" y="11989703"/>
                </a:lnTo>
                <a:close/>
                <a:moveTo>
                  <a:pt x="6929342" y="11274028"/>
                </a:moveTo>
                <a:lnTo>
                  <a:pt x="6592971" y="11274028"/>
                </a:lnTo>
                <a:lnTo>
                  <a:pt x="6592971" y="11624575"/>
                </a:lnTo>
                <a:lnTo>
                  <a:pt x="6929342" y="11624575"/>
                </a:lnTo>
                <a:close/>
                <a:moveTo>
                  <a:pt x="6929342" y="10908900"/>
                </a:moveTo>
                <a:lnTo>
                  <a:pt x="6592971" y="10908900"/>
                </a:lnTo>
                <a:lnTo>
                  <a:pt x="6592971" y="11259448"/>
                </a:lnTo>
                <a:lnTo>
                  <a:pt x="6929342" y="11259448"/>
                </a:lnTo>
                <a:close/>
                <a:moveTo>
                  <a:pt x="6929342" y="10543773"/>
                </a:moveTo>
                <a:lnTo>
                  <a:pt x="6592971" y="10543773"/>
                </a:lnTo>
                <a:lnTo>
                  <a:pt x="6592971" y="10894320"/>
                </a:lnTo>
                <a:lnTo>
                  <a:pt x="6929342" y="10894320"/>
                </a:lnTo>
                <a:close/>
                <a:moveTo>
                  <a:pt x="6929342" y="10178645"/>
                </a:moveTo>
                <a:lnTo>
                  <a:pt x="6592971" y="10178645"/>
                </a:lnTo>
                <a:lnTo>
                  <a:pt x="6592971" y="10529192"/>
                </a:lnTo>
                <a:lnTo>
                  <a:pt x="6929342" y="10529192"/>
                </a:lnTo>
                <a:close/>
                <a:moveTo>
                  <a:pt x="6929342" y="9813518"/>
                </a:moveTo>
                <a:lnTo>
                  <a:pt x="6592971" y="9813518"/>
                </a:lnTo>
                <a:lnTo>
                  <a:pt x="6592971" y="10164065"/>
                </a:lnTo>
                <a:lnTo>
                  <a:pt x="6929342" y="10164065"/>
                </a:lnTo>
                <a:close/>
                <a:moveTo>
                  <a:pt x="6929342" y="9448390"/>
                </a:moveTo>
                <a:lnTo>
                  <a:pt x="6592971" y="9448390"/>
                </a:lnTo>
                <a:lnTo>
                  <a:pt x="6592971" y="9798938"/>
                </a:lnTo>
                <a:lnTo>
                  <a:pt x="6929342" y="9798938"/>
                </a:lnTo>
                <a:close/>
                <a:moveTo>
                  <a:pt x="6929342" y="9083262"/>
                </a:moveTo>
                <a:lnTo>
                  <a:pt x="6592971" y="9083262"/>
                </a:lnTo>
                <a:lnTo>
                  <a:pt x="6592971" y="9433810"/>
                </a:lnTo>
                <a:lnTo>
                  <a:pt x="6929342" y="9433810"/>
                </a:lnTo>
                <a:close/>
                <a:moveTo>
                  <a:pt x="6929342" y="8718135"/>
                </a:moveTo>
                <a:lnTo>
                  <a:pt x="6592971" y="8718135"/>
                </a:lnTo>
                <a:lnTo>
                  <a:pt x="6592971" y="9068682"/>
                </a:lnTo>
                <a:lnTo>
                  <a:pt x="6929342" y="9068682"/>
                </a:lnTo>
                <a:close/>
                <a:moveTo>
                  <a:pt x="6929342" y="8353008"/>
                </a:moveTo>
                <a:lnTo>
                  <a:pt x="6592971" y="8353008"/>
                </a:lnTo>
                <a:lnTo>
                  <a:pt x="6592971" y="8703555"/>
                </a:lnTo>
                <a:lnTo>
                  <a:pt x="6929342" y="8703555"/>
                </a:lnTo>
                <a:close/>
                <a:moveTo>
                  <a:pt x="6929342" y="7987881"/>
                </a:moveTo>
                <a:lnTo>
                  <a:pt x="6592971" y="7987881"/>
                </a:lnTo>
                <a:lnTo>
                  <a:pt x="6592971" y="8338428"/>
                </a:lnTo>
                <a:lnTo>
                  <a:pt x="6929342" y="8338428"/>
                </a:lnTo>
                <a:close/>
                <a:moveTo>
                  <a:pt x="6929342" y="7622754"/>
                </a:moveTo>
                <a:lnTo>
                  <a:pt x="6592971" y="7622754"/>
                </a:lnTo>
                <a:lnTo>
                  <a:pt x="6592971" y="7973301"/>
                </a:lnTo>
                <a:lnTo>
                  <a:pt x="6929342" y="7973301"/>
                </a:lnTo>
                <a:close/>
                <a:moveTo>
                  <a:pt x="6929342" y="7257625"/>
                </a:moveTo>
                <a:lnTo>
                  <a:pt x="6592971" y="7257625"/>
                </a:lnTo>
                <a:lnTo>
                  <a:pt x="6592971" y="7608174"/>
                </a:lnTo>
                <a:lnTo>
                  <a:pt x="6929342" y="7608174"/>
                </a:lnTo>
                <a:close/>
                <a:moveTo>
                  <a:pt x="6929342" y="6892501"/>
                </a:moveTo>
                <a:lnTo>
                  <a:pt x="6592971" y="6892501"/>
                </a:lnTo>
                <a:lnTo>
                  <a:pt x="6592971" y="7243044"/>
                </a:lnTo>
                <a:lnTo>
                  <a:pt x="6929342" y="7243044"/>
                </a:lnTo>
                <a:close/>
                <a:moveTo>
                  <a:pt x="6929342" y="6527374"/>
                </a:moveTo>
                <a:lnTo>
                  <a:pt x="6592973" y="6527374"/>
                </a:lnTo>
                <a:lnTo>
                  <a:pt x="6592971" y="6877921"/>
                </a:lnTo>
                <a:lnTo>
                  <a:pt x="6929342" y="6877921"/>
                </a:lnTo>
                <a:close/>
                <a:moveTo>
                  <a:pt x="6929342" y="6187384"/>
                </a:moveTo>
                <a:lnTo>
                  <a:pt x="6592973" y="6187384"/>
                </a:lnTo>
                <a:lnTo>
                  <a:pt x="6592973" y="6512794"/>
                </a:lnTo>
                <a:lnTo>
                  <a:pt x="6929342" y="6512794"/>
                </a:lnTo>
                <a:close/>
                <a:moveTo>
                  <a:pt x="6929343" y="5822257"/>
                </a:moveTo>
                <a:lnTo>
                  <a:pt x="6592972" y="5822257"/>
                </a:lnTo>
                <a:lnTo>
                  <a:pt x="6592972" y="6172803"/>
                </a:lnTo>
                <a:lnTo>
                  <a:pt x="6929343" y="6172803"/>
                </a:lnTo>
                <a:close/>
                <a:moveTo>
                  <a:pt x="6929343" y="5457129"/>
                </a:moveTo>
                <a:lnTo>
                  <a:pt x="6592972" y="5457129"/>
                </a:lnTo>
                <a:lnTo>
                  <a:pt x="6592972" y="5807676"/>
                </a:lnTo>
                <a:lnTo>
                  <a:pt x="6929343" y="5807676"/>
                </a:lnTo>
                <a:close/>
                <a:moveTo>
                  <a:pt x="6929343" y="5092001"/>
                </a:moveTo>
                <a:lnTo>
                  <a:pt x="6592972" y="5092001"/>
                </a:lnTo>
                <a:lnTo>
                  <a:pt x="6592972" y="5442548"/>
                </a:lnTo>
                <a:lnTo>
                  <a:pt x="6929343" y="5442548"/>
                </a:lnTo>
                <a:close/>
                <a:moveTo>
                  <a:pt x="6929343" y="4726873"/>
                </a:moveTo>
                <a:lnTo>
                  <a:pt x="6592972" y="4726873"/>
                </a:lnTo>
                <a:lnTo>
                  <a:pt x="6592972" y="5077421"/>
                </a:lnTo>
                <a:lnTo>
                  <a:pt x="6929343" y="5077421"/>
                </a:lnTo>
                <a:close/>
                <a:moveTo>
                  <a:pt x="6929343" y="4361746"/>
                </a:moveTo>
                <a:lnTo>
                  <a:pt x="6592972" y="4361746"/>
                </a:lnTo>
                <a:lnTo>
                  <a:pt x="6592972" y="4712293"/>
                </a:lnTo>
                <a:lnTo>
                  <a:pt x="6929343" y="4712293"/>
                </a:lnTo>
                <a:close/>
                <a:moveTo>
                  <a:pt x="6929343" y="3996618"/>
                </a:moveTo>
                <a:lnTo>
                  <a:pt x="6592972" y="3996618"/>
                </a:lnTo>
                <a:lnTo>
                  <a:pt x="6592972" y="4347165"/>
                </a:lnTo>
                <a:lnTo>
                  <a:pt x="6929343" y="4347165"/>
                </a:lnTo>
                <a:close/>
                <a:moveTo>
                  <a:pt x="6929343" y="3631491"/>
                </a:moveTo>
                <a:lnTo>
                  <a:pt x="6592972" y="3631491"/>
                </a:lnTo>
                <a:lnTo>
                  <a:pt x="6592972" y="3982038"/>
                </a:lnTo>
                <a:lnTo>
                  <a:pt x="6929343" y="3982038"/>
                </a:lnTo>
                <a:close/>
                <a:moveTo>
                  <a:pt x="6929343" y="3266363"/>
                </a:moveTo>
                <a:lnTo>
                  <a:pt x="6592972" y="3266363"/>
                </a:lnTo>
                <a:lnTo>
                  <a:pt x="6592972" y="3616911"/>
                </a:lnTo>
                <a:lnTo>
                  <a:pt x="6929343" y="3616911"/>
                </a:lnTo>
                <a:close/>
                <a:moveTo>
                  <a:pt x="6929343" y="2901235"/>
                </a:moveTo>
                <a:lnTo>
                  <a:pt x="6592972" y="2901235"/>
                </a:lnTo>
                <a:lnTo>
                  <a:pt x="6592972" y="3251783"/>
                </a:lnTo>
                <a:lnTo>
                  <a:pt x="6929343" y="3251783"/>
                </a:lnTo>
                <a:close/>
                <a:moveTo>
                  <a:pt x="6929343" y="2536108"/>
                </a:moveTo>
                <a:lnTo>
                  <a:pt x="6592972" y="2536108"/>
                </a:lnTo>
                <a:lnTo>
                  <a:pt x="6592972" y="2886655"/>
                </a:lnTo>
                <a:lnTo>
                  <a:pt x="6929343" y="2886655"/>
                </a:lnTo>
                <a:close/>
                <a:moveTo>
                  <a:pt x="6929343" y="2170981"/>
                </a:moveTo>
                <a:lnTo>
                  <a:pt x="6592972" y="2170981"/>
                </a:lnTo>
                <a:lnTo>
                  <a:pt x="6592972" y="2521528"/>
                </a:lnTo>
                <a:lnTo>
                  <a:pt x="6929343" y="2521528"/>
                </a:lnTo>
                <a:close/>
                <a:moveTo>
                  <a:pt x="6929343" y="1805854"/>
                </a:moveTo>
                <a:lnTo>
                  <a:pt x="6592972" y="1805854"/>
                </a:lnTo>
                <a:lnTo>
                  <a:pt x="6592972" y="2156401"/>
                </a:lnTo>
                <a:lnTo>
                  <a:pt x="6929343" y="2156401"/>
                </a:lnTo>
                <a:close/>
                <a:moveTo>
                  <a:pt x="6929343" y="1440727"/>
                </a:moveTo>
                <a:lnTo>
                  <a:pt x="6592972" y="1440727"/>
                </a:lnTo>
                <a:lnTo>
                  <a:pt x="6592972" y="1791274"/>
                </a:lnTo>
                <a:lnTo>
                  <a:pt x="6929343" y="1791274"/>
                </a:lnTo>
                <a:close/>
                <a:moveTo>
                  <a:pt x="6929343" y="1075598"/>
                </a:moveTo>
                <a:lnTo>
                  <a:pt x="6592972" y="1075598"/>
                </a:lnTo>
                <a:lnTo>
                  <a:pt x="6592972" y="1426147"/>
                </a:lnTo>
                <a:lnTo>
                  <a:pt x="6929343" y="1426147"/>
                </a:lnTo>
                <a:close/>
                <a:moveTo>
                  <a:pt x="6929343" y="710474"/>
                </a:moveTo>
                <a:lnTo>
                  <a:pt x="6592972" y="710474"/>
                </a:lnTo>
                <a:lnTo>
                  <a:pt x="6592972" y="1061017"/>
                </a:lnTo>
                <a:lnTo>
                  <a:pt x="6929343" y="1061017"/>
                </a:lnTo>
                <a:close/>
                <a:moveTo>
                  <a:pt x="6929343" y="345347"/>
                </a:moveTo>
                <a:lnTo>
                  <a:pt x="6592974" y="345347"/>
                </a:lnTo>
                <a:lnTo>
                  <a:pt x="6592972" y="695894"/>
                </a:lnTo>
                <a:lnTo>
                  <a:pt x="6929343" y="695894"/>
                </a:lnTo>
                <a:close/>
                <a:moveTo>
                  <a:pt x="7119717" y="330767"/>
                </a:moveTo>
                <a:lnTo>
                  <a:pt x="7119717" y="345347"/>
                </a:lnTo>
                <a:lnTo>
                  <a:pt x="6944563" y="345347"/>
                </a:lnTo>
                <a:lnTo>
                  <a:pt x="6944563" y="695894"/>
                </a:lnTo>
                <a:lnTo>
                  <a:pt x="7119717" y="695894"/>
                </a:lnTo>
                <a:lnTo>
                  <a:pt x="7119717" y="710474"/>
                </a:lnTo>
                <a:lnTo>
                  <a:pt x="6944563" y="710474"/>
                </a:lnTo>
                <a:lnTo>
                  <a:pt x="6944563" y="1061017"/>
                </a:lnTo>
                <a:lnTo>
                  <a:pt x="7119717" y="1061017"/>
                </a:lnTo>
                <a:lnTo>
                  <a:pt x="7119717" y="1075598"/>
                </a:lnTo>
                <a:lnTo>
                  <a:pt x="6944563" y="1075598"/>
                </a:lnTo>
                <a:lnTo>
                  <a:pt x="6944563" y="1426147"/>
                </a:lnTo>
                <a:lnTo>
                  <a:pt x="7119717" y="1426147"/>
                </a:lnTo>
                <a:lnTo>
                  <a:pt x="7119717" y="1440727"/>
                </a:lnTo>
                <a:lnTo>
                  <a:pt x="6944563" y="1440727"/>
                </a:lnTo>
                <a:lnTo>
                  <a:pt x="6944563" y="1791274"/>
                </a:lnTo>
                <a:lnTo>
                  <a:pt x="7119717" y="1791274"/>
                </a:lnTo>
                <a:lnTo>
                  <a:pt x="7119717" y="1805854"/>
                </a:lnTo>
                <a:lnTo>
                  <a:pt x="6944563" y="1805854"/>
                </a:lnTo>
                <a:lnTo>
                  <a:pt x="6944563" y="2156401"/>
                </a:lnTo>
                <a:lnTo>
                  <a:pt x="7119717" y="2156401"/>
                </a:lnTo>
                <a:lnTo>
                  <a:pt x="7119717" y="2170981"/>
                </a:lnTo>
                <a:lnTo>
                  <a:pt x="6944563" y="2170981"/>
                </a:lnTo>
                <a:lnTo>
                  <a:pt x="6944563" y="2521528"/>
                </a:lnTo>
                <a:lnTo>
                  <a:pt x="7119717" y="2521528"/>
                </a:lnTo>
                <a:lnTo>
                  <a:pt x="7119717" y="2536108"/>
                </a:lnTo>
                <a:lnTo>
                  <a:pt x="6944563" y="2536108"/>
                </a:lnTo>
                <a:lnTo>
                  <a:pt x="6944563" y="2886655"/>
                </a:lnTo>
                <a:lnTo>
                  <a:pt x="7119717" y="2886655"/>
                </a:lnTo>
                <a:lnTo>
                  <a:pt x="7119717" y="2901235"/>
                </a:lnTo>
                <a:lnTo>
                  <a:pt x="6944563" y="2901235"/>
                </a:lnTo>
                <a:lnTo>
                  <a:pt x="6944563" y="3251783"/>
                </a:lnTo>
                <a:lnTo>
                  <a:pt x="7119717" y="3251783"/>
                </a:lnTo>
                <a:lnTo>
                  <a:pt x="7119717" y="3266363"/>
                </a:lnTo>
                <a:lnTo>
                  <a:pt x="6944563" y="3266363"/>
                </a:lnTo>
                <a:lnTo>
                  <a:pt x="6944563" y="3616911"/>
                </a:lnTo>
                <a:lnTo>
                  <a:pt x="7119717" y="3616911"/>
                </a:lnTo>
                <a:lnTo>
                  <a:pt x="7119717" y="3631491"/>
                </a:lnTo>
                <a:lnTo>
                  <a:pt x="6944563" y="3631491"/>
                </a:lnTo>
                <a:lnTo>
                  <a:pt x="6944563" y="3982038"/>
                </a:lnTo>
                <a:lnTo>
                  <a:pt x="7119717" y="3982038"/>
                </a:lnTo>
                <a:lnTo>
                  <a:pt x="7119717" y="3996618"/>
                </a:lnTo>
                <a:lnTo>
                  <a:pt x="6944563" y="3996618"/>
                </a:lnTo>
                <a:lnTo>
                  <a:pt x="6944563" y="4347165"/>
                </a:lnTo>
                <a:lnTo>
                  <a:pt x="7119717" y="4347165"/>
                </a:lnTo>
                <a:lnTo>
                  <a:pt x="7119717" y="4361746"/>
                </a:lnTo>
                <a:lnTo>
                  <a:pt x="6944563" y="4361746"/>
                </a:lnTo>
                <a:lnTo>
                  <a:pt x="6944563" y="4712293"/>
                </a:lnTo>
                <a:lnTo>
                  <a:pt x="7119717" y="4712293"/>
                </a:lnTo>
                <a:lnTo>
                  <a:pt x="7119717" y="4726873"/>
                </a:lnTo>
                <a:lnTo>
                  <a:pt x="6944563" y="4726873"/>
                </a:lnTo>
                <a:lnTo>
                  <a:pt x="6944563" y="5077421"/>
                </a:lnTo>
                <a:lnTo>
                  <a:pt x="7119717" y="5077421"/>
                </a:lnTo>
                <a:lnTo>
                  <a:pt x="7119717" y="5092001"/>
                </a:lnTo>
                <a:lnTo>
                  <a:pt x="6944563" y="5092001"/>
                </a:lnTo>
                <a:lnTo>
                  <a:pt x="6944563" y="5442548"/>
                </a:lnTo>
                <a:lnTo>
                  <a:pt x="7119717" y="5442548"/>
                </a:lnTo>
                <a:lnTo>
                  <a:pt x="7119717" y="5457129"/>
                </a:lnTo>
                <a:lnTo>
                  <a:pt x="6944563" y="5457129"/>
                </a:lnTo>
                <a:lnTo>
                  <a:pt x="6944563" y="5807676"/>
                </a:lnTo>
                <a:lnTo>
                  <a:pt x="7119717" y="5807676"/>
                </a:lnTo>
                <a:lnTo>
                  <a:pt x="7119717" y="5822257"/>
                </a:lnTo>
                <a:lnTo>
                  <a:pt x="6944563" y="5822257"/>
                </a:lnTo>
                <a:lnTo>
                  <a:pt x="6944563" y="6172803"/>
                </a:lnTo>
                <a:lnTo>
                  <a:pt x="7119717" y="6172803"/>
                </a:lnTo>
                <a:lnTo>
                  <a:pt x="7119717" y="6187384"/>
                </a:lnTo>
                <a:lnTo>
                  <a:pt x="6944563" y="6187384"/>
                </a:lnTo>
                <a:lnTo>
                  <a:pt x="6944563" y="6357302"/>
                </a:lnTo>
                <a:lnTo>
                  <a:pt x="6944562" y="6357302"/>
                </a:lnTo>
                <a:lnTo>
                  <a:pt x="6944562" y="6512794"/>
                </a:lnTo>
                <a:lnTo>
                  <a:pt x="7119716" y="6512794"/>
                </a:lnTo>
                <a:lnTo>
                  <a:pt x="7119716" y="6527374"/>
                </a:lnTo>
                <a:lnTo>
                  <a:pt x="6944562" y="6527374"/>
                </a:lnTo>
                <a:lnTo>
                  <a:pt x="6944562" y="6877921"/>
                </a:lnTo>
                <a:lnTo>
                  <a:pt x="7119716" y="6877921"/>
                </a:lnTo>
                <a:lnTo>
                  <a:pt x="7119716" y="6892501"/>
                </a:lnTo>
                <a:lnTo>
                  <a:pt x="6944562" y="6892501"/>
                </a:lnTo>
                <a:lnTo>
                  <a:pt x="6944562" y="7243044"/>
                </a:lnTo>
                <a:lnTo>
                  <a:pt x="7119716" y="7243044"/>
                </a:lnTo>
                <a:lnTo>
                  <a:pt x="7119716" y="7257625"/>
                </a:lnTo>
                <a:lnTo>
                  <a:pt x="6944562" y="7257625"/>
                </a:lnTo>
                <a:lnTo>
                  <a:pt x="6944562" y="7608174"/>
                </a:lnTo>
                <a:lnTo>
                  <a:pt x="7119716" y="7608174"/>
                </a:lnTo>
                <a:lnTo>
                  <a:pt x="7119716" y="7622754"/>
                </a:lnTo>
                <a:lnTo>
                  <a:pt x="6944562" y="7622754"/>
                </a:lnTo>
                <a:lnTo>
                  <a:pt x="6944562" y="7973301"/>
                </a:lnTo>
                <a:lnTo>
                  <a:pt x="7119716" y="7973301"/>
                </a:lnTo>
                <a:lnTo>
                  <a:pt x="7119716" y="7987881"/>
                </a:lnTo>
                <a:lnTo>
                  <a:pt x="6944562" y="7987881"/>
                </a:lnTo>
                <a:lnTo>
                  <a:pt x="6944562" y="8338428"/>
                </a:lnTo>
                <a:lnTo>
                  <a:pt x="7119716" y="8338428"/>
                </a:lnTo>
                <a:lnTo>
                  <a:pt x="7119716" y="8353008"/>
                </a:lnTo>
                <a:lnTo>
                  <a:pt x="6944562" y="8353008"/>
                </a:lnTo>
                <a:lnTo>
                  <a:pt x="6944562" y="8703555"/>
                </a:lnTo>
                <a:lnTo>
                  <a:pt x="7119716" y="8703555"/>
                </a:lnTo>
                <a:lnTo>
                  <a:pt x="7119716" y="8718135"/>
                </a:lnTo>
                <a:lnTo>
                  <a:pt x="6944562" y="8718135"/>
                </a:lnTo>
                <a:lnTo>
                  <a:pt x="6944562" y="9068682"/>
                </a:lnTo>
                <a:lnTo>
                  <a:pt x="7119716" y="9068682"/>
                </a:lnTo>
                <a:lnTo>
                  <a:pt x="7119716" y="9083262"/>
                </a:lnTo>
                <a:lnTo>
                  <a:pt x="6944562" y="9083262"/>
                </a:lnTo>
                <a:lnTo>
                  <a:pt x="6944562" y="9433810"/>
                </a:lnTo>
                <a:lnTo>
                  <a:pt x="7119716" y="9433810"/>
                </a:lnTo>
                <a:lnTo>
                  <a:pt x="7119716" y="9448390"/>
                </a:lnTo>
                <a:lnTo>
                  <a:pt x="6944562" y="9448390"/>
                </a:lnTo>
                <a:lnTo>
                  <a:pt x="6944562" y="9798938"/>
                </a:lnTo>
                <a:lnTo>
                  <a:pt x="7119716" y="9798938"/>
                </a:lnTo>
                <a:lnTo>
                  <a:pt x="7119716" y="9813518"/>
                </a:lnTo>
                <a:lnTo>
                  <a:pt x="6944562" y="9813518"/>
                </a:lnTo>
                <a:lnTo>
                  <a:pt x="6944562" y="10164065"/>
                </a:lnTo>
                <a:lnTo>
                  <a:pt x="7119716" y="10164065"/>
                </a:lnTo>
                <a:lnTo>
                  <a:pt x="7119716" y="10178645"/>
                </a:lnTo>
                <a:lnTo>
                  <a:pt x="6944562" y="10178645"/>
                </a:lnTo>
                <a:lnTo>
                  <a:pt x="6944562" y="10529192"/>
                </a:lnTo>
                <a:lnTo>
                  <a:pt x="7119716" y="10529192"/>
                </a:lnTo>
                <a:lnTo>
                  <a:pt x="7119716" y="10543773"/>
                </a:lnTo>
                <a:lnTo>
                  <a:pt x="6944562" y="10543773"/>
                </a:lnTo>
                <a:lnTo>
                  <a:pt x="6944562" y="10894320"/>
                </a:lnTo>
                <a:lnTo>
                  <a:pt x="7119716" y="10894320"/>
                </a:lnTo>
                <a:lnTo>
                  <a:pt x="7119716" y="10908900"/>
                </a:lnTo>
                <a:lnTo>
                  <a:pt x="6944562" y="10908900"/>
                </a:lnTo>
                <a:lnTo>
                  <a:pt x="6944562" y="11259448"/>
                </a:lnTo>
                <a:lnTo>
                  <a:pt x="7119716" y="11259448"/>
                </a:lnTo>
                <a:lnTo>
                  <a:pt x="7119716" y="11274028"/>
                </a:lnTo>
                <a:lnTo>
                  <a:pt x="6944562" y="11274028"/>
                </a:lnTo>
                <a:lnTo>
                  <a:pt x="6944562" y="11624575"/>
                </a:lnTo>
                <a:lnTo>
                  <a:pt x="7119716" y="11624575"/>
                </a:lnTo>
                <a:lnTo>
                  <a:pt x="7119716" y="11639156"/>
                </a:lnTo>
                <a:lnTo>
                  <a:pt x="6944562" y="11639156"/>
                </a:lnTo>
                <a:lnTo>
                  <a:pt x="6944562" y="11989703"/>
                </a:lnTo>
                <a:lnTo>
                  <a:pt x="7119716" y="11989703"/>
                </a:lnTo>
                <a:lnTo>
                  <a:pt x="7119716" y="12004284"/>
                </a:lnTo>
                <a:lnTo>
                  <a:pt x="6944562" y="12004284"/>
                </a:lnTo>
                <a:lnTo>
                  <a:pt x="6944562" y="12354830"/>
                </a:lnTo>
                <a:lnTo>
                  <a:pt x="7119716" y="12354830"/>
                </a:lnTo>
                <a:lnTo>
                  <a:pt x="7119716" y="12369411"/>
                </a:lnTo>
                <a:lnTo>
                  <a:pt x="6944562" y="12369411"/>
                </a:lnTo>
                <a:lnTo>
                  <a:pt x="6944562" y="12539329"/>
                </a:lnTo>
                <a:lnTo>
                  <a:pt x="6929342" y="12539329"/>
                </a:lnTo>
                <a:lnTo>
                  <a:pt x="6929342" y="12369411"/>
                </a:lnTo>
                <a:lnTo>
                  <a:pt x="6592971" y="12369411"/>
                </a:lnTo>
                <a:lnTo>
                  <a:pt x="6592971" y="12539329"/>
                </a:lnTo>
                <a:lnTo>
                  <a:pt x="6577751" y="12539329"/>
                </a:lnTo>
                <a:lnTo>
                  <a:pt x="6577751" y="12369411"/>
                </a:lnTo>
                <a:lnTo>
                  <a:pt x="6241382" y="12369411"/>
                </a:lnTo>
                <a:lnTo>
                  <a:pt x="6241382" y="12539329"/>
                </a:lnTo>
                <a:lnTo>
                  <a:pt x="6226162" y="12539329"/>
                </a:lnTo>
                <a:lnTo>
                  <a:pt x="6226162" y="12369411"/>
                </a:lnTo>
                <a:lnTo>
                  <a:pt x="5889793" y="12369412"/>
                </a:lnTo>
                <a:lnTo>
                  <a:pt x="5889793" y="12539329"/>
                </a:lnTo>
                <a:lnTo>
                  <a:pt x="5874573" y="12539329"/>
                </a:lnTo>
                <a:lnTo>
                  <a:pt x="5874573" y="12369412"/>
                </a:lnTo>
                <a:lnTo>
                  <a:pt x="5538203" y="12369412"/>
                </a:lnTo>
                <a:lnTo>
                  <a:pt x="5538203" y="12539329"/>
                </a:lnTo>
                <a:lnTo>
                  <a:pt x="5522983" y="12539329"/>
                </a:lnTo>
                <a:lnTo>
                  <a:pt x="5522983" y="12369412"/>
                </a:lnTo>
                <a:lnTo>
                  <a:pt x="5186613" y="12369412"/>
                </a:lnTo>
                <a:lnTo>
                  <a:pt x="5186613" y="12539329"/>
                </a:lnTo>
                <a:lnTo>
                  <a:pt x="5171393" y="12539329"/>
                </a:lnTo>
                <a:lnTo>
                  <a:pt x="5171393" y="12369412"/>
                </a:lnTo>
                <a:lnTo>
                  <a:pt x="4835023" y="12369410"/>
                </a:lnTo>
                <a:lnTo>
                  <a:pt x="4835023" y="12539329"/>
                </a:lnTo>
                <a:lnTo>
                  <a:pt x="4819803" y="12539329"/>
                </a:lnTo>
                <a:lnTo>
                  <a:pt x="4819803" y="12369410"/>
                </a:lnTo>
                <a:lnTo>
                  <a:pt x="4483433" y="12369410"/>
                </a:lnTo>
                <a:lnTo>
                  <a:pt x="4483433" y="12539329"/>
                </a:lnTo>
                <a:lnTo>
                  <a:pt x="4468213" y="12539329"/>
                </a:lnTo>
                <a:lnTo>
                  <a:pt x="4468213" y="12369410"/>
                </a:lnTo>
                <a:lnTo>
                  <a:pt x="4131843" y="12369410"/>
                </a:lnTo>
                <a:lnTo>
                  <a:pt x="4131843" y="12539329"/>
                </a:lnTo>
                <a:lnTo>
                  <a:pt x="4116623" y="12539329"/>
                </a:lnTo>
                <a:lnTo>
                  <a:pt x="4116623" y="12369410"/>
                </a:lnTo>
                <a:lnTo>
                  <a:pt x="3780250" y="12369410"/>
                </a:lnTo>
                <a:lnTo>
                  <a:pt x="3780250" y="12539329"/>
                </a:lnTo>
                <a:lnTo>
                  <a:pt x="3765030" y="12539329"/>
                </a:lnTo>
                <a:lnTo>
                  <a:pt x="3765030" y="12369410"/>
                </a:lnTo>
                <a:lnTo>
                  <a:pt x="3586162" y="12369410"/>
                </a:lnTo>
                <a:lnTo>
                  <a:pt x="3586162" y="12369411"/>
                </a:lnTo>
                <a:lnTo>
                  <a:pt x="3411008" y="12369411"/>
                </a:lnTo>
                <a:lnTo>
                  <a:pt x="3411008" y="12539329"/>
                </a:lnTo>
                <a:lnTo>
                  <a:pt x="3395788" y="12539329"/>
                </a:lnTo>
                <a:lnTo>
                  <a:pt x="3395788" y="12369411"/>
                </a:lnTo>
                <a:lnTo>
                  <a:pt x="3059418" y="12369411"/>
                </a:lnTo>
                <a:lnTo>
                  <a:pt x="3059418" y="12539329"/>
                </a:lnTo>
                <a:lnTo>
                  <a:pt x="3044198" y="12539329"/>
                </a:lnTo>
                <a:lnTo>
                  <a:pt x="3044198" y="12369411"/>
                </a:lnTo>
                <a:lnTo>
                  <a:pt x="2707828" y="12369411"/>
                </a:lnTo>
                <a:lnTo>
                  <a:pt x="2707828" y="12539329"/>
                </a:lnTo>
                <a:lnTo>
                  <a:pt x="2692608" y="12539329"/>
                </a:lnTo>
                <a:lnTo>
                  <a:pt x="2692608" y="12369411"/>
                </a:lnTo>
                <a:lnTo>
                  <a:pt x="2356239" y="12369412"/>
                </a:lnTo>
                <a:lnTo>
                  <a:pt x="2356239" y="12539329"/>
                </a:lnTo>
                <a:lnTo>
                  <a:pt x="2341019" y="12539329"/>
                </a:lnTo>
                <a:lnTo>
                  <a:pt x="2341019" y="12369412"/>
                </a:lnTo>
                <a:lnTo>
                  <a:pt x="2004649" y="12369412"/>
                </a:lnTo>
                <a:lnTo>
                  <a:pt x="2004649" y="12539329"/>
                </a:lnTo>
                <a:lnTo>
                  <a:pt x="1989429" y="12539329"/>
                </a:lnTo>
                <a:lnTo>
                  <a:pt x="1989429" y="12369412"/>
                </a:lnTo>
                <a:lnTo>
                  <a:pt x="1653059" y="12369412"/>
                </a:lnTo>
                <a:lnTo>
                  <a:pt x="1653059" y="12539329"/>
                </a:lnTo>
                <a:lnTo>
                  <a:pt x="1637839" y="12539329"/>
                </a:lnTo>
                <a:lnTo>
                  <a:pt x="1637839" y="12369412"/>
                </a:lnTo>
                <a:lnTo>
                  <a:pt x="1301469" y="12369410"/>
                </a:lnTo>
                <a:lnTo>
                  <a:pt x="1301469" y="12539329"/>
                </a:lnTo>
                <a:lnTo>
                  <a:pt x="1286249" y="12539329"/>
                </a:lnTo>
                <a:lnTo>
                  <a:pt x="1286249" y="12369410"/>
                </a:lnTo>
                <a:lnTo>
                  <a:pt x="949879" y="12369410"/>
                </a:lnTo>
                <a:lnTo>
                  <a:pt x="949879" y="12539329"/>
                </a:lnTo>
                <a:lnTo>
                  <a:pt x="934659" y="12539329"/>
                </a:lnTo>
                <a:lnTo>
                  <a:pt x="934659" y="12369410"/>
                </a:lnTo>
                <a:lnTo>
                  <a:pt x="598290" y="12369410"/>
                </a:lnTo>
                <a:lnTo>
                  <a:pt x="598290" y="12539329"/>
                </a:lnTo>
                <a:lnTo>
                  <a:pt x="583070" y="12539329"/>
                </a:lnTo>
                <a:lnTo>
                  <a:pt x="583070" y="12369410"/>
                </a:lnTo>
                <a:lnTo>
                  <a:pt x="246697" y="12369410"/>
                </a:lnTo>
                <a:lnTo>
                  <a:pt x="246697" y="12539329"/>
                </a:lnTo>
                <a:lnTo>
                  <a:pt x="231477" y="12539329"/>
                </a:lnTo>
                <a:lnTo>
                  <a:pt x="231477" y="12369410"/>
                </a:lnTo>
                <a:lnTo>
                  <a:pt x="0" y="12369410"/>
                </a:lnTo>
                <a:lnTo>
                  <a:pt x="0" y="12354830"/>
                </a:lnTo>
                <a:lnTo>
                  <a:pt x="231477" y="12354830"/>
                </a:lnTo>
                <a:lnTo>
                  <a:pt x="231477" y="12004282"/>
                </a:lnTo>
                <a:lnTo>
                  <a:pt x="0" y="12004282"/>
                </a:lnTo>
                <a:lnTo>
                  <a:pt x="0" y="11989703"/>
                </a:lnTo>
                <a:lnTo>
                  <a:pt x="231477" y="11989703"/>
                </a:lnTo>
                <a:lnTo>
                  <a:pt x="231477" y="11639155"/>
                </a:lnTo>
                <a:lnTo>
                  <a:pt x="0" y="11639155"/>
                </a:lnTo>
                <a:lnTo>
                  <a:pt x="0" y="11624575"/>
                </a:lnTo>
                <a:lnTo>
                  <a:pt x="231477" y="11624575"/>
                </a:lnTo>
                <a:lnTo>
                  <a:pt x="231477" y="11274028"/>
                </a:lnTo>
                <a:lnTo>
                  <a:pt x="0" y="11274028"/>
                </a:lnTo>
                <a:lnTo>
                  <a:pt x="0" y="11259448"/>
                </a:lnTo>
                <a:lnTo>
                  <a:pt x="231477" y="11259448"/>
                </a:lnTo>
                <a:lnTo>
                  <a:pt x="231477" y="10908900"/>
                </a:lnTo>
                <a:lnTo>
                  <a:pt x="0" y="10908900"/>
                </a:lnTo>
                <a:lnTo>
                  <a:pt x="0" y="10894320"/>
                </a:lnTo>
                <a:lnTo>
                  <a:pt x="231477" y="10894320"/>
                </a:lnTo>
                <a:lnTo>
                  <a:pt x="231477" y="10543772"/>
                </a:lnTo>
                <a:lnTo>
                  <a:pt x="0" y="10543772"/>
                </a:lnTo>
                <a:lnTo>
                  <a:pt x="0" y="10529192"/>
                </a:lnTo>
                <a:lnTo>
                  <a:pt x="231477" y="10529192"/>
                </a:lnTo>
                <a:lnTo>
                  <a:pt x="231477" y="10178645"/>
                </a:lnTo>
                <a:lnTo>
                  <a:pt x="0" y="10178645"/>
                </a:lnTo>
                <a:lnTo>
                  <a:pt x="0" y="10164065"/>
                </a:lnTo>
                <a:lnTo>
                  <a:pt x="231477" y="10164065"/>
                </a:lnTo>
                <a:lnTo>
                  <a:pt x="231477" y="9813518"/>
                </a:lnTo>
                <a:lnTo>
                  <a:pt x="0" y="9813518"/>
                </a:lnTo>
                <a:lnTo>
                  <a:pt x="0" y="9798938"/>
                </a:lnTo>
                <a:lnTo>
                  <a:pt x="231477" y="9798938"/>
                </a:lnTo>
                <a:lnTo>
                  <a:pt x="231477" y="9448390"/>
                </a:lnTo>
                <a:lnTo>
                  <a:pt x="0" y="9448390"/>
                </a:lnTo>
                <a:lnTo>
                  <a:pt x="0" y="9433810"/>
                </a:lnTo>
                <a:lnTo>
                  <a:pt x="231477" y="9433810"/>
                </a:lnTo>
                <a:lnTo>
                  <a:pt x="231477" y="9083262"/>
                </a:lnTo>
                <a:lnTo>
                  <a:pt x="0" y="9083262"/>
                </a:lnTo>
                <a:lnTo>
                  <a:pt x="0" y="9068682"/>
                </a:lnTo>
                <a:lnTo>
                  <a:pt x="231477" y="9068682"/>
                </a:lnTo>
                <a:lnTo>
                  <a:pt x="231477" y="8718135"/>
                </a:lnTo>
                <a:lnTo>
                  <a:pt x="0" y="8718135"/>
                </a:lnTo>
                <a:lnTo>
                  <a:pt x="0" y="8703555"/>
                </a:lnTo>
                <a:lnTo>
                  <a:pt x="231477" y="8703555"/>
                </a:lnTo>
                <a:lnTo>
                  <a:pt x="231477" y="8353008"/>
                </a:lnTo>
                <a:lnTo>
                  <a:pt x="0" y="8353008"/>
                </a:lnTo>
                <a:lnTo>
                  <a:pt x="0" y="8338428"/>
                </a:lnTo>
                <a:lnTo>
                  <a:pt x="231477" y="8338428"/>
                </a:lnTo>
                <a:lnTo>
                  <a:pt x="231477" y="7987881"/>
                </a:lnTo>
                <a:lnTo>
                  <a:pt x="0" y="7987881"/>
                </a:lnTo>
                <a:lnTo>
                  <a:pt x="0" y="7973301"/>
                </a:lnTo>
                <a:lnTo>
                  <a:pt x="231477" y="7973301"/>
                </a:lnTo>
                <a:lnTo>
                  <a:pt x="231477" y="7622754"/>
                </a:lnTo>
                <a:lnTo>
                  <a:pt x="0" y="7622754"/>
                </a:lnTo>
                <a:lnTo>
                  <a:pt x="0" y="7608174"/>
                </a:lnTo>
                <a:lnTo>
                  <a:pt x="231477" y="7608174"/>
                </a:lnTo>
                <a:lnTo>
                  <a:pt x="231477" y="7257625"/>
                </a:lnTo>
                <a:lnTo>
                  <a:pt x="0" y="7257625"/>
                </a:lnTo>
                <a:lnTo>
                  <a:pt x="0" y="7243044"/>
                </a:lnTo>
                <a:lnTo>
                  <a:pt x="231477" y="7243044"/>
                </a:lnTo>
                <a:lnTo>
                  <a:pt x="231477" y="6892501"/>
                </a:lnTo>
                <a:lnTo>
                  <a:pt x="0" y="6892501"/>
                </a:lnTo>
                <a:lnTo>
                  <a:pt x="0" y="6877920"/>
                </a:lnTo>
                <a:lnTo>
                  <a:pt x="231477" y="6877920"/>
                </a:lnTo>
                <a:lnTo>
                  <a:pt x="231477" y="6527374"/>
                </a:lnTo>
                <a:lnTo>
                  <a:pt x="0" y="6527374"/>
                </a:lnTo>
                <a:lnTo>
                  <a:pt x="0" y="6512794"/>
                </a:lnTo>
                <a:lnTo>
                  <a:pt x="231477" y="6512794"/>
                </a:lnTo>
                <a:lnTo>
                  <a:pt x="231477" y="6187383"/>
                </a:lnTo>
                <a:lnTo>
                  <a:pt x="1" y="6187383"/>
                </a:lnTo>
                <a:lnTo>
                  <a:pt x="1" y="6172803"/>
                </a:lnTo>
                <a:lnTo>
                  <a:pt x="231478" y="6172803"/>
                </a:lnTo>
                <a:lnTo>
                  <a:pt x="231478" y="5822255"/>
                </a:lnTo>
                <a:lnTo>
                  <a:pt x="1" y="5822255"/>
                </a:lnTo>
                <a:lnTo>
                  <a:pt x="1" y="5807676"/>
                </a:lnTo>
                <a:lnTo>
                  <a:pt x="231478" y="5807676"/>
                </a:lnTo>
                <a:lnTo>
                  <a:pt x="231478" y="5457129"/>
                </a:lnTo>
                <a:lnTo>
                  <a:pt x="1" y="5457129"/>
                </a:lnTo>
                <a:lnTo>
                  <a:pt x="1" y="5442548"/>
                </a:lnTo>
                <a:lnTo>
                  <a:pt x="231478" y="5442548"/>
                </a:lnTo>
                <a:lnTo>
                  <a:pt x="231478" y="5092001"/>
                </a:lnTo>
                <a:lnTo>
                  <a:pt x="1" y="5092001"/>
                </a:lnTo>
                <a:lnTo>
                  <a:pt x="1" y="5077421"/>
                </a:lnTo>
                <a:lnTo>
                  <a:pt x="231478" y="5077421"/>
                </a:lnTo>
                <a:lnTo>
                  <a:pt x="231478" y="4726873"/>
                </a:lnTo>
                <a:lnTo>
                  <a:pt x="1" y="4726873"/>
                </a:lnTo>
                <a:lnTo>
                  <a:pt x="1" y="4712293"/>
                </a:lnTo>
                <a:lnTo>
                  <a:pt x="231478" y="4712293"/>
                </a:lnTo>
                <a:lnTo>
                  <a:pt x="231478" y="4361745"/>
                </a:lnTo>
                <a:lnTo>
                  <a:pt x="1" y="4361745"/>
                </a:lnTo>
                <a:lnTo>
                  <a:pt x="1" y="4347165"/>
                </a:lnTo>
                <a:lnTo>
                  <a:pt x="231478" y="4347165"/>
                </a:lnTo>
                <a:lnTo>
                  <a:pt x="231478" y="3996618"/>
                </a:lnTo>
                <a:lnTo>
                  <a:pt x="1" y="3996618"/>
                </a:lnTo>
                <a:lnTo>
                  <a:pt x="1" y="3982038"/>
                </a:lnTo>
                <a:lnTo>
                  <a:pt x="231478" y="3982038"/>
                </a:lnTo>
                <a:lnTo>
                  <a:pt x="231478" y="3631491"/>
                </a:lnTo>
                <a:lnTo>
                  <a:pt x="1" y="3631491"/>
                </a:lnTo>
                <a:lnTo>
                  <a:pt x="1" y="3616911"/>
                </a:lnTo>
                <a:lnTo>
                  <a:pt x="231478" y="3616911"/>
                </a:lnTo>
                <a:lnTo>
                  <a:pt x="231478" y="3266363"/>
                </a:lnTo>
                <a:lnTo>
                  <a:pt x="1" y="3266363"/>
                </a:lnTo>
                <a:lnTo>
                  <a:pt x="1" y="3251783"/>
                </a:lnTo>
                <a:lnTo>
                  <a:pt x="231478" y="3251783"/>
                </a:lnTo>
                <a:lnTo>
                  <a:pt x="231478" y="2901235"/>
                </a:lnTo>
                <a:lnTo>
                  <a:pt x="1" y="2901235"/>
                </a:lnTo>
                <a:lnTo>
                  <a:pt x="1" y="2886655"/>
                </a:lnTo>
                <a:lnTo>
                  <a:pt x="231478" y="2886655"/>
                </a:lnTo>
                <a:lnTo>
                  <a:pt x="231478" y="2536108"/>
                </a:lnTo>
                <a:lnTo>
                  <a:pt x="1" y="2536108"/>
                </a:lnTo>
                <a:lnTo>
                  <a:pt x="1" y="2521528"/>
                </a:lnTo>
                <a:lnTo>
                  <a:pt x="231478" y="2521528"/>
                </a:lnTo>
                <a:lnTo>
                  <a:pt x="231478" y="2170981"/>
                </a:lnTo>
                <a:lnTo>
                  <a:pt x="1" y="2170981"/>
                </a:lnTo>
                <a:lnTo>
                  <a:pt x="1" y="2156401"/>
                </a:lnTo>
                <a:lnTo>
                  <a:pt x="231478" y="2156401"/>
                </a:lnTo>
                <a:lnTo>
                  <a:pt x="231478" y="1805854"/>
                </a:lnTo>
                <a:lnTo>
                  <a:pt x="1" y="1805854"/>
                </a:lnTo>
                <a:lnTo>
                  <a:pt x="1" y="1791274"/>
                </a:lnTo>
                <a:lnTo>
                  <a:pt x="231478" y="1791274"/>
                </a:lnTo>
                <a:lnTo>
                  <a:pt x="231478" y="1440727"/>
                </a:lnTo>
                <a:lnTo>
                  <a:pt x="1" y="1440727"/>
                </a:lnTo>
                <a:lnTo>
                  <a:pt x="1" y="1426147"/>
                </a:lnTo>
                <a:lnTo>
                  <a:pt x="231478" y="1426147"/>
                </a:lnTo>
                <a:lnTo>
                  <a:pt x="231478" y="1075598"/>
                </a:lnTo>
                <a:lnTo>
                  <a:pt x="1" y="1075598"/>
                </a:lnTo>
                <a:lnTo>
                  <a:pt x="1" y="1061017"/>
                </a:lnTo>
                <a:lnTo>
                  <a:pt x="231478" y="1061017"/>
                </a:lnTo>
                <a:lnTo>
                  <a:pt x="231478" y="710474"/>
                </a:lnTo>
                <a:lnTo>
                  <a:pt x="1" y="710474"/>
                </a:lnTo>
                <a:lnTo>
                  <a:pt x="1" y="695893"/>
                </a:lnTo>
                <a:lnTo>
                  <a:pt x="231478" y="695893"/>
                </a:lnTo>
                <a:lnTo>
                  <a:pt x="231478" y="345347"/>
                </a:lnTo>
                <a:lnTo>
                  <a:pt x="1" y="345347"/>
                </a:lnTo>
                <a:lnTo>
                  <a:pt x="1" y="330767"/>
                </a:lnTo>
                <a:lnTo>
                  <a:pt x="231478" y="330767"/>
                </a:lnTo>
                <a:lnTo>
                  <a:pt x="231478" y="0"/>
                </a:lnTo>
                <a:lnTo>
                  <a:pt x="246698" y="0"/>
                </a:lnTo>
                <a:lnTo>
                  <a:pt x="246698" y="330767"/>
                </a:lnTo>
                <a:lnTo>
                  <a:pt x="583071" y="330767"/>
                </a:lnTo>
                <a:lnTo>
                  <a:pt x="583071" y="0"/>
                </a:lnTo>
                <a:lnTo>
                  <a:pt x="598291" y="0"/>
                </a:lnTo>
                <a:lnTo>
                  <a:pt x="598291" y="330767"/>
                </a:lnTo>
                <a:lnTo>
                  <a:pt x="934660" y="330767"/>
                </a:lnTo>
                <a:lnTo>
                  <a:pt x="934660" y="0"/>
                </a:lnTo>
                <a:lnTo>
                  <a:pt x="949880" y="0"/>
                </a:lnTo>
                <a:lnTo>
                  <a:pt x="949880" y="330767"/>
                </a:lnTo>
                <a:lnTo>
                  <a:pt x="1286250" y="330767"/>
                </a:lnTo>
                <a:lnTo>
                  <a:pt x="1286250" y="0"/>
                </a:lnTo>
                <a:lnTo>
                  <a:pt x="1301470" y="0"/>
                </a:lnTo>
                <a:lnTo>
                  <a:pt x="1301470" y="330767"/>
                </a:lnTo>
                <a:lnTo>
                  <a:pt x="1637840" y="330767"/>
                </a:lnTo>
                <a:lnTo>
                  <a:pt x="1637840" y="0"/>
                </a:lnTo>
                <a:lnTo>
                  <a:pt x="1653060" y="0"/>
                </a:lnTo>
                <a:lnTo>
                  <a:pt x="1653060" y="330767"/>
                </a:lnTo>
                <a:lnTo>
                  <a:pt x="1989430" y="330767"/>
                </a:lnTo>
                <a:lnTo>
                  <a:pt x="1989430" y="0"/>
                </a:lnTo>
                <a:lnTo>
                  <a:pt x="2004650" y="0"/>
                </a:lnTo>
                <a:lnTo>
                  <a:pt x="2004650" y="330767"/>
                </a:lnTo>
                <a:lnTo>
                  <a:pt x="2341021" y="330767"/>
                </a:lnTo>
                <a:lnTo>
                  <a:pt x="2341021" y="0"/>
                </a:lnTo>
                <a:lnTo>
                  <a:pt x="2356240" y="0"/>
                </a:lnTo>
                <a:lnTo>
                  <a:pt x="2356240" y="330767"/>
                </a:lnTo>
                <a:lnTo>
                  <a:pt x="2692610" y="330767"/>
                </a:lnTo>
                <a:lnTo>
                  <a:pt x="2692610" y="0"/>
                </a:lnTo>
                <a:lnTo>
                  <a:pt x="2707830" y="0"/>
                </a:lnTo>
                <a:lnTo>
                  <a:pt x="2707830" y="330767"/>
                </a:lnTo>
                <a:lnTo>
                  <a:pt x="3044200" y="330767"/>
                </a:lnTo>
                <a:lnTo>
                  <a:pt x="3044200" y="0"/>
                </a:lnTo>
                <a:lnTo>
                  <a:pt x="3059420" y="0"/>
                </a:lnTo>
                <a:lnTo>
                  <a:pt x="3059420" y="330767"/>
                </a:lnTo>
                <a:lnTo>
                  <a:pt x="3395790" y="330767"/>
                </a:lnTo>
                <a:lnTo>
                  <a:pt x="3395790" y="0"/>
                </a:lnTo>
                <a:lnTo>
                  <a:pt x="3411010" y="0"/>
                </a:lnTo>
                <a:lnTo>
                  <a:pt x="3411010" y="330767"/>
                </a:lnTo>
                <a:lnTo>
                  <a:pt x="3586163" y="330767"/>
                </a:lnTo>
                <a:lnTo>
                  <a:pt x="3765031" y="330767"/>
                </a:lnTo>
                <a:lnTo>
                  <a:pt x="3765031" y="0"/>
                </a:lnTo>
                <a:lnTo>
                  <a:pt x="3780252" y="0"/>
                </a:lnTo>
                <a:lnTo>
                  <a:pt x="3780252" y="330767"/>
                </a:lnTo>
                <a:lnTo>
                  <a:pt x="4116624" y="330767"/>
                </a:lnTo>
                <a:lnTo>
                  <a:pt x="4116624" y="0"/>
                </a:lnTo>
                <a:lnTo>
                  <a:pt x="4131845" y="0"/>
                </a:lnTo>
                <a:lnTo>
                  <a:pt x="4131845" y="330767"/>
                </a:lnTo>
                <a:lnTo>
                  <a:pt x="4468214" y="330767"/>
                </a:lnTo>
                <a:lnTo>
                  <a:pt x="4468214" y="0"/>
                </a:lnTo>
                <a:lnTo>
                  <a:pt x="4483434" y="0"/>
                </a:lnTo>
                <a:lnTo>
                  <a:pt x="4483434" y="330767"/>
                </a:lnTo>
                <a:lnTo>
                  <a:pt x="4819804" y="330767"/>
                </a:lnTo>
                <a:lnTo>
                  <a:pt x="4819804" y="0"/>
                </a:lnTo>
                <a:lnTo>
                  <a:pt x="4835024" y="0"/>
                </a:lnTo>
                <a:lnTo>
                  <a:pt x="4835024" y="330767"/>
                </a:lnTo>
                <a:lnTo>
                  <a:pt x="5171394" y="330767"/>
                </a:lnTo>
                <a:lnTo>
                  <a:pt x="5171394" y="0"/>
                </a:lnTo>
                <a:lnTo>
                  <a:pt x="5186614" y="0"/>
                </a:lnTo>
                <a:lnTo>
                  <a:pt x="5186614" y="330767"/>
                </a:lnTo>
                <a:lnTo>
                  <a:pt x="5522984" y="330767"/>
                </a:lnTo>
                <a:lnTo>
                  <a:pt x="5522984" y="0"/>
                </a:lnTo>
                <a:lnTo>
                  <a:pt x="5538204" y="0"/>
                </a:lnTo>
                <a:lnTo>
                  <a:pt x="5538204" y="330767"/>
                </a:lnTo>
                <a:lnTo>
                  <a:pt x="5874574" y="330767"/>
                </a:lnTo>
                <a:lnTo>
                  <a:pt x="5874574" y="0"/>
                </a:lnTo>
                <a:lnTo>
                  <a:pt x="5889794" y="0"/>
                </a:lnTo>
                <a:lnTo>
                  <a:pt x="5889794" y="330767"/>
                </a:lnTo>
                <a:lnTo>
                  <a:pt x="6226164" y="330767"/>
                </a:lnTo>
                <a:lnTo>
                  <a:pt x="6226164" y="0"/>
                </a:lnTo>
                <a:lnTo>
                  <a:pt x="6241384" y="0"/>
                </a:lnTo>
                <a:lnTo>
                  <a:pt x="6241384" y="330767"/>
                </a:lnTo>
                <a:lnTo>
                  <a:pt x="6577753" y="330767"/>
                </a:lnTo>
                <a:lnTo>
                  <a:pt x="6577753" y="0"/>
                </a:lnTo>
                <a:lnTo>
                  <a:pt x="6592974" y="0"/>
                </a:lnTo>
                <a:lnTo>
                  <a:pt x="6592974" y="330767"/>
                </a:lnTo>
                <a:lnTo>
                  <a:pt x="6929343" y="330767"/>
                </a:lnTo>
                <a:lnTo>
                  <a:pt x="6929343" y="0"/>
                </a:lnTo>
                <a:lnTo>
                  <a:pt x="6944563" y="0"/>
                </a:lnTo>
                <a:lnTo>
                  <a:pt x="6944563" y="330767"/>
                </a:lnTo>
                <a:close/>
              </a:path>
            </a:pathLst>
          </a:custGeom>
          <a:solidFill>
            <a:srgbClr val="FFFFFF">
              <a:alpha val="32700"/>
            </a:srgb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■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■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Lexend Light"/>
              <a:buChar char="■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000000">
              <a:alpha val="235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  <p:sldLayoutId id="2147483658" r:id="rId7"/>
    <p:sldLayoutId id="2147483659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R6fxe1wa8g&amp;list=PLS1QulWo1RIZz6uDid--I09EOImRmPHS0&amp;ab_channel=ProgrammingKnowledge" TargetMode="External"/><Relationship Id="rId2" Type="http://schemas.openxmlformats.org/officeDocument/2006/relationships/hyperlink" Target="https://www.youtube.com/watch?v=v9SEniz45sw&amp;ab_channel=DJOamen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vpbank.com.vn/bi-kip-va-chia-se/retail-story-and-tips/savings-category/quy-tac-6-chiec-l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khai.phq210461@sis.hust.edu.v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thanh.tb213731@sis.hust.edu.v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"/>
          <p:cNvSpPr txBox="1">
            <a:spLocks noGrp="1"/>
          </p:cNvSpPr>
          <p:nvPr>
            <p:ph type="subTitle" idx="1"/>
          </p:nvPr>
        </p:nvSpPr>
        <p:spPr>
          <a:xfrm>
            <a:off x="2052650" y="4479533"/>
            <a:ext cx="9163200" cy="163011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Giảng viên hướng dẫn: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Hoàng Quang Huy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Nhóm 26: “Khải và những người bạn”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Phạm Hữu Quang Khải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Nguyễn Duy Nhật Quang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Trần Bá Thành</a:t>
            </a:r>
            <a:endParaRPr dirty="0"/>
          </a:p>
        </p:txBody>
      </p:sp>
      <p:sp>
        <p:nvSpPr>
          <p:cNvPr id="403" name="Google Shape;403;p21"/>
          <p:cNvSpPr txBox="1">
            <a:spLocks noGrp="1"/>
          </p:cNvSpPr>
          <p:nvPr>
            <p:ph type="title"/>
          </p:nvPr>
        </p:nvSpPr>
        <p:spPr>
          <a:xfrm>
            <a:off x="1684962" y="968953"/>
            <a:ext cx="9530888" cy="33872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fontAlgn="ctr">
              <a:lnSpc>
                <a:spcPct val="100000"/>
              </a:lnSpc>
            </a:pP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Thiết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kế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và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xây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dựng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ứng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dụng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quản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lý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chi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tiêu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sinh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viên</a:t>
            </a:r>
            <a:endParaRPr lang="en-US" sz="7200" b="0" i="0" u="none" strike="noStrike" dirty="0">
              <a:effectLst/>
              <a:latin typeface="Lexend Light" panose="020B0604020202020204" charset="-93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5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 Light" panose="020B0604020202020204" charset="-93"/>
              </a:rPr>
              <a:t>Phân tích bài toán</a:t>
            </a:r>
            <a:endParaRPr b="1" dirty="0">
              <a:latin typeface="Lexend Light" panose="020B0604020202020204" charset="-93"/>
            </a:endParaRPr>
          </a:p>
        </p:txBody>
      </p:sp>
      <p:sp>
        <p:nvSpPr>
          <p:cNvPr id="696" name="Google Shape;696;p35"/>
          <p:cNvSpPr txBox="1">
            <a:spLocks noGrp="1"/>
          </p:cNvSpPr>
          <p:nvPr>
            <p:ph type="subTitle" idx="1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exend Light" panose="020B0604020202020204" charset="-93"/>
              </a:rPr>
              <a:t>Usecase</a:t>
            </a:r>
          </a:p>
        </p:txBody>
      </p:sp>
      <p:sp>
        <p:nvSpPr>
          <p:cNvPr id="697" name="Google Shape;697;p35"/>
          <p:cNvSpPr txBox="1">
            <a:spLocks noGrp="1"/>
          </p:cNvSpPr>
          <p:nvPr>
            <p:ph type="subTitle" idx="2"/>
          </p:nvPr>
        </p:nvSpPr>
        <p:spPr>
          <a:xfrm>
            <a:off x="4678358" y="3563475"/>
            <a:ext cx="2738656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exend Light" panose="020B0604020202020204" charset="-93"/>
              </a:rPr>
              <a:t>Sơ đồ chức năng</a:t>
            </a:r>
            <a:endParaRPr sz="2400" dirty="0">
              <a:latin typeface="Lexend Light" panose="020B0604020202020204" charset="-93"/>
            </a:endParaRPr>
          </a:p>
        </p:txBody>
      </p:sp>
      <p:sp>
        <p:nvSpPr>
          <p:cNvPr id="698" name="Google Shape;698;p35"/>
          <p:cNvSpPr txBox="1">
            <a:spLocks noGrp="1"/>
          </p:cNvSpPr>
          <p:nvPr>
            <p:ph type="subTitle" idx="3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exend Light" panose="020B0604020202020204" charset="-93"/>
              </a:rPr>
              <a:t>Sơ đồ tương tác</a:t>
            </a:r>
            <a:endParaRPr sz="2400" dirty="0">
              <a:latin typeface="Lexend Light" panose="020B0604020202020204" charset="-93"/>
            </a:endParaRPr>
          </a:p>
        </p:txBody>
      </p:sp>
      <p:sp>
        <p:nvSpPr>
          <p:cNvPr id="699" name="Google Shape;699;p35"/>
          <p:cNvSpPr txBox="1">
            <a:spLocks noGrp="1"/>
          </p:cNvSpPr>
          <p:nvPr>
            <p:ph type="body" idx="4"/>
          </p:nvPr>
        </p:nvSpPr>
        <p:spPr>
          <a:xfrm>
            <a:off x="1189050" y="4129182"/>
            <a:ext cx="2658900" cy="16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Tương tác giữa người dùng và hệ thống</a:t>
            </a:r>
          </a:p>
        </p:txBody>
      </p:sp>
      <p:sp>
        <p:nvSpPr>
          <p:cNvPr id="700" name="Google Shape;700;p35"/>
          <p:cNvSpPr txBox="1">
            <a:spLocks noGrp="1"/>
          </p:cNvSpPr>
          <p:nvPr>
            <p:ph type="body" idx="5"/>
          </p:nvPr>
        </p:nvSpPr>
        <p:spPr>
          <a:xfrm>
            <a:off x="4713300" y="4129182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Thể hiện các hàm hoạt động qua lưu đồ thuật toán</a:t>
            </a:r>
            <a:endParaRPr dirty="0"/>
          </a:p>
        </p:txBody>
      </p:sp>
      <p:sp>
        <p:nvSpPr>
          <p:cNvPr id="701" name="Google Shape;701;p35"/>
          <p:cNvSpPr txBox="1">
            <a:spLocks noGrp="1"/>
          </p:cNvSpPr>
          <p:nvPr>
            <p:ph type="body" idx="6"/>
          </p:nvPr>
        </p:nvSpPr>
        <p:spPr>
          <a:xfrm>
            <a:off x="8237550" y="4129182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Thể hiện các bước người dùng tương tác với phần mềm qua GUI.</a:t>
            </a:r>
            <a:endParaRPr dirty="0"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8371285" y="2089722"/>
            <a:ext cx="1541061" cy="1382798"/>
            <a:chOff x="304016" y="596485"/>
            <a:chExt cx="1168621" cy="1048607"/>
          </a:xfrm>
        </p:grpSpPr>
        <p:sp>
          <p:nvSpPr>
            <p:cNvPr id="703" name="Google Shape;703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5" name="Google Shape;705;p3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707" name="Google Shape;707;p35"/>
          <p:cNvGrpSpPr/>
          <p:nvPr/>
        </p:nvGrpSpPr>
        <p:grpSpPr>
          <a:xfrm>
            <a:off x="4995510" y="2079257"/>
            <a:ext cx="1541061" cy="1382798"/>
            <a:chOff x="304016" y="596485"/>
            <a:chExt cx="1168621" cy="1048607"/>
          </a:xfrm>
        </p:grpSpPr>
        <p:sp>
          <p:nvSpPr>
            <p:cNvPr id="708" name="Google Shape;708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10" name="Google Shape;710;p3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712" name="Google Shape;712;p35"/>
          <p:cNvGrpSpPr/>
          <p:nvPr/>
        </p:nvGrpSpPr>
        <p:grpSpPr>
          <a:xfrm>
            <a:off x="1619735" y="2073142"/>
            <a:ext cx="1541061" cy="1382798"/>
            <a:chOff x="304016" y="596485"/>
            <a:chExt cx="1168621" cy="1048607"/>
          </a:xfrm>
        </p:grpSpPr>
        <p:sp>
          <p:nvSpPr>
            <p:cNvPr id="713" name="Google Shape;713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15" name="Google Shape;715;p3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32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8C6AA-136E-5BB8-2B89-B60AFF85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50" y="484937"/>
            <a:ext cx="9707400" cy="763500"/>
          </a:xfrm>
        </p:spPr>
        <p:txBody>
          <a:bodyPr/>
          <a:lstStyle/>
          <a:p>
            <a:r>
              <a:rPr lang="en-US" sz="4400" dirty="0" err="1">
                <a:latin typeface="Lexend" panose="020B0604020202020204" charset="-93"/>
              </a:rPr>
              <a:t>Sơ</a:t>
            </a:r>
            <a:r>
              <a:rPr lang="en-US" sz="4400" dirty="0">
                <a:latin typeface="Lexend" panose="020B0604020202020204" charset="-93"/>
              </a:rPr>
              <a:t> </a:t>
            </a:r>
            <a:r>
              <a:rPr lang="en-US" sz="4400" dirty="0" err="1">
                <a:latin typeface="Lexend" panose="020B0604020202020204" charset="-93"/>
              </a:rPr>
              <a:t>đồ</a:t>
            </a:r>
            <a:r>
              <a:rPr lang="en-US" sz="4400" dirty="0">
                <a:latin typeface="Lexend" panose="020B0604020202020204" charset="-93"/>
              </a:rPr>
              <a:t> </a:t>
            </a:r>
            <a:r>
              <a:rPr lang="en-US" sz="4400" dirty="0" err="1">
                <a:latin typeface="Lexend" panose="020B0604020202020204" charset="-93"/>
              </a:rPr>
              <a:t>chức</a:t>
            </a:r>
            <a:r>
              <a:rPr lang="en-US" sz="4400" dirty="0">
                <a:latin typeface="Lexend" panose="020B0604020202020204" charset="-93"/>
              </a:rPr>
              <a:t> </a:t>
            </a:r>
            <a:r>
              <a:rPr lang="en-US" sz="4400" dirty="0" err="1">
                <a:latin typeface="Lexend" panose="020B0604020202020204" charset="-93"/>
              </a:rPr>
              <a:t>năng</a:t>
            </a:r>
            <a:endParaRPr lang="en-US" sz="4400" dirty="0">
              <a:latin typeface="Lexend" panose="020B0604020202020204" charset="-93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1825B-D5A7-3DC9-98AD-F7702C51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9" y="1903989"/>
            <a:ext cx="11359662" cy="44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8C6AA-136E-5BB8-2B89-B60AFF85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50" y="484937"/>
            <a:ext cx="9707400" cy="763500"/>
          </a:xfrm>
        </p:spPr>
        <p:txBody>
          <a:bodyPr/>
          <a:lstStyle/>
          <a:p>
            <a:r>
              <a:rPr lang="en-US" sz="4400" dirty="0" err="1">
                <a:latin typeface="Lexend" panose="020B0604020202020204" charset="-93"/>
              </a:rPr>
              <a:t>Sơ</a:t>
            </a:r>
            <a:r>
              <a:rPr lang="en-US" sz="4400" dirty="0">
                <a:latin typeface="Lexend" panose="020B0604020202020204" charset="-93"/>
              </a:rPr>
              <a:t> </a:t>
            </a:r>
            <a:r>
              <a:rPr lang="en-US" sz="4400" dirty="0" err="1">
                <a:latin typeface="Lexend" panose="020B0604020202020204" charset="-93"/>
              </a:rPr>
              <a:t>đồ</a:t>
            </a:r>
            <a:r>
              <a:rPr lang="en-US" sz="4400" dirty="0">
                <a:latin typeface="Lexend" panose="020B0604020202020204" charset="-93"/>
              </a:rPr>
              <a:t> </a:t>
            </a:r>
            <a:r>
              <a:rPr lang="en-US" sz="4400" dirty="0" err="1">
                <a:latin typeface="Lexend" panose="020B0604020202020204" charset="-93"/>
              </a:rPr>
              <a:t>usecase</a:t>
            </a:r>
            <a:r>
              <a:rPr lang="en-US" sz="4400" dirty="0">
                <a:latin typeface="Lexend" panose="020B0604020202020204" charset="-93"/>
              </a:rPr>
              <a:t>:</a:t>
            </a:r>
          </a:p>
        </p:txBody>
      </p:sp>
      <p:pic>
        <p:nvPicPr>
          <p:cNvPr id="7" name="Picture 6" descr="A diagram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C36457F9-AB4B-6A6F-68A4-B4D2E965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50" y="1355184"/>
            <a:ext cx="9924427" cy="52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5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8C6AA-136E-5BB8-2B89-B60AFF85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50" y="484937"/>
            <a:ext cx="9707400" cy="763500"/>
          </a:xfrm>
        </p:spPr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fuction</a:t>
            </a:r>
            <a:r>
              <a:rPr lang="en-US" dirty="0"/>
              <a:t> diagram:</a:t>
            </a:r>
          </a:p>
        </p:txBody>
      </p:sp>
    </p:spTree>
    <p:extLst>
      <p:ext uri="{BB962C8B-B14F-4D97-AF65-F5344CB8AC3E}">
        <p14:creationId xmlns:p14="http://schemas.microsoft.com/office/powerpoint/2010/main" val="188937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/>
          <p:nvPr/>
        </p:nvSpPr>
        <p:spPr>
          <a:xfrm>
            <a:off x="1494150" y="1256400"/>
            <a:ext cx="9203700" cy="336300"/>
          </a:xfrm>
          <a:prstGeom prst="rect">
            <a:avLst/>
          </a:prstGeom>
          <a:solidFill>
            <a:srgbClr val="A3CEC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506;p25">
            <a:extLst>
              <a:ext uri="{FF2B5EF4-FFF2-40B4-BE49-F238E27FC236}">
                <a16:creationId xmlns:a16="http://schemas.microsoft.com/office/drawing/2014/main" id="{81190FD3-4E67-6BB8-4DAC-BC0470DC99D9}"/>
              </a:ext>
            </a:extLst>
          </p:cNvPr>
          <p:cNvGrpSpPr/>
          <p:nvPr/>
        </p:nvGrpSpPr>
        <p:grpSpPr>
          <a:xfrm>
            <a:off x="314649" y="207727"/>
            <a:ext cx="2203165" cy="1973898"/>
            <a:chOff x="304016" y="596485"/>
            <a:chExt cx="1168621" cy="1048607"/>
          </a:xfrm>
        </p:grpSpPr>
        <p:sp>
          <p:nvSpPr>
            <p:cNvPr id="3" name="Google Shape;507;p25">
              <a:extLst>
                <a:ext uri="{FF2B5EF4-FFF2-40B4-BE49-F238E27FC236}">
                  <a16:creationId xmlns:a16="http://schemas.microsoft.com/office/drawing/2014/main" id="{1B94CAF4-D7B4-4248-4ABD-C846DE7F25B9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" name="Google Shape;508;p25">
              <a:extLst>
                <a:ext uri="{FF2B5EF4-FFF2-40B4-BE49-F238E27FC236}">
                  <a16:creationId xmlns:a16="http://schemas.microsoft.com/office/drawing/2014/main" id="{DDF84EF9-D214-AD56-FFE4-213450D8355C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" name="Google Shape;509;p25">
              <a:extLst>
                <a:ext uri="{FF2B5EF4-FFF2-40B4-BE49-F238E27FC236}">
                  <a16:creationId xmlns:a16="http://schemas.microsoft.com/office/drawing/2014/main" id="{F27C5704-6047-05F9-F43B-93050371DF00}"/>
                </a:ext>
              </a:extLst>
            </p:cNvPr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0;p25">
              <a:extLst>
                <a:ext uri="{FF2B5EF4-FFF2-40B4-BE49-F238E27FC236}">
                  <a16:creationId xmlns:a16="http://schemas.microsoft.com/office/drawing/2014/main" id="{1340AEC2-9DE5-B7F9-AE04-FA076941C6FB}"/>
                </a:ext>
              </a:extLst>
            </p:cNvPr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79" name="Google Shape;479;p25"/>
          <p:cNvGrpSpPr/>
          <p:nvPr/>
        </p:nvGrpSpPr>
        <p:grpSpPr>
          <a:xfrm flipH="1">
            <a:off x="9846316" y="1312975"/>
            <a:ext cx="792253" cy="230688"/>
            <a:chOff x="745813" y="1290313"/>
            <a:chExt cx="1236350" cy="360000"/>
          </a:xfrm>
        </p:grpSpPr>
        <p:sp>
          <p:nvSpPr>
            <p:cNvPr id="480" name="Google Shape;480;p2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485" name="Google Shape;485;p2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486" name="Google Shape;486;p2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grpSp>
        <p:nvGrpSpPr>
          <p:cNvPr id="490" name="Google Shape;490;p25"/>
          <p:cNvGrpSpPr/>
          <p:nvPr/>
        </p:nvGrpSpPr>
        <p:grpSpPr>
          <a:xfrm>
            <a:off x="11034790" y="3941529"/>
            <a:ext cx="792209" cy="710851"/>
            <a:chOff x="304016" y="596485"/>
            <a:chExt cx="1168621" cy="1048607"/>
          </a:xfrm>
        </p:grpSpPr>
        <p:sp>
          <p:nvSpPr>
            <p:cNvPr id="491" name="Google Shape;491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95" name="Google Shape;495;p25"/>
          <p:cNvSpPr/>
          <p:nvPr/>
        </p:nvSpPr>
        <p:spPr>
          <a:xfrm>
            <a:off x="790099" y="1175514"/>
            <a:ext cx="1069996" cy="7987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3</a:t>
            </a:r>
            <a:endParaRPr b="0" i="0" dirty="0">
              <a:ln>
                <a:noFill/>
              </a:ln>
              <a:solidFill>
                <a:schemeClr val="dk1"/>
              </a:solidFill>
              <a:latin typeface="Belanosima"/>
            </a:endParaRPr>
          </a:p>
        </p:txBody>
      </p:sp>
      <p:grpSp>
        <p:nvGrpSpPr>
          <p:cNvPr id="496" name="Google Shape;496;p25"/>
          <p:cNvGrpSpPr/>
          <p:nvPr/>
        </p:nvGrpSpPr>
        <p:grpSpPr>
          <a:xfrm>
            <a:off x="11034793" y="5688164"/>
            <a:ext cx="792208" cy="710851"/>
            <a:chOff x="304016" y="596485"/>
            <a:chExt cx="1168621" cy="1048607"/>
          </a:xfrm>
        </p:grpSpPr>
        <p:sp>
          <p:nvSpPr>
            <p:cNvPr id="497" name="Google Shape;49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1" name="Google Shape;501;p25"/>
          <p:cNvGrpSpPr/>
          <p:nvPr/>
        </p:nvGrpSpPr>
        <p:grpSpPr>
          <a:xfrm>
            <a:off x="11034793" y="4816156"/>
            <a:ext cx="792208" cy="710851"/>
            <a:chOff x="304016" y="596485"/>
            <a:chExt cx="1168621" cy="1048607"/>
          </a:xfrm>
        </p:grpSpPr>
        <p:sp>
          <p:nvSpPr>
            <p:cNvPr id="502" name="Google Shape;50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6" name="Google Shape;626;p33">
            <a:extLst>
              <a:ext uri="{FF2B5EF4-FFF2-40B4-BE49-F238E27FC236}">
                <a16:creationId xmlns:a16="http://schemas.microsoft.com/office/drawing/2014/main" id="{DE5D1483-D3C6-C896-2928-B7D83FCD7D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925" y="1715125"/>
            <a:ext cx="9206100" cy="365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>
                <a:latin typeface="Lexend Light" panose="020B0604020202020204" charset="-93"/>
              </a:rPr>
              <a:t>Phân công</a:t>
            </a:r>
            <a:br>
              <a:rPr lang="en" sz="8500" dirty="0">
                <a:latin typeface="Lexend Light" panose="020B0604020202020204" charset="-93"/>
              </a:rPr>
            </a:br>
            <a:r>
              <a:rPr lang="en" sz="8500" dirty="0">
                <a:latin typeface="Lexend Light" panose="020B0604020202020204" charset="-93"/>
              </a:rPr>
              <a:t>nhiệm vụ</a:t>
            </a:r>
            <a:endParaRPr sz="8500" dirty="0">
              <a:latin typeface="Lexend Light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4089929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3DCD3-AF44-A87D-6FB1-C1F88E0A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00" y="590516"/>
            <a:ext cx="9707400" cy="763500"/>
          </a:xfrm>
        </p:spPr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0C1ADD-177F-9F79-5899-8E363579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294097"/>
              </p:ext>
            </p:extLst>
          </p:nvPr>
        </p:nvGraphicFramePr>
        <p:xfrm>
          <a:off x="697034" y="1985488"/>
          <a:ext cx="10797932" cy="4115027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931866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4097215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  <a:gridCol w="3112477">
                  <a:extLst>
                    <a:ext uri="{9D8B030D-6E8A-4147-A177-3AD203B41FA5}">
                      <a16:colId xmlns:a16="http://schemas.microsoft.com/office/drawing/2014/main" val="3663487159"/>
                    </a:ext>
                  </a:extLst>
                </a:gridCol>
                <a:gridCol w="1656374">
                  <a:extLst>
                    <a:ext uri="{9D8B030D-6E8A-4147-A177-3AD203B41FA5}">
                      <a16:colId xmlns:a16="http://schemas.microsoft.com/office/drawing/2014/main" val="4126749464"/>
                    </a:ext>
                  </a:extLst>
                </a:gridCol>
              </a:tblGrid>
              <a:tr h="546697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Lexend Light" panose="020B0604020202020204" charset="-93"/>
                        </a:rPr>
                        <a:t>Nhiệm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vụ</a:t>
                      </a:r>
                      <a:endParaRPr lang="en-US" sz="18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Lexend Light" panose="020B0604020202020204" charset="-93"/>
                        </a:rPr>
                        <a:t>Chi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tiết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nhiệm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vụ</a:t>
                      </a:r>
                      <a:endParaRPr lang="en-US" sz="18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Lexend Light" panose="020B0604020202020204" charset="-93"/>
                        </a:rPr>
                        <a:t>Thành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viên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đảm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nhiệm</a:t>
                      </a:r>
                      <a:endParaRPr lang="en-US" sz="18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Lexend Light" panose="020B0604020202020204" charset="-93"/>
                        </a:rPr>
                        <a:t>Trạng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thái</a:t>
                      </a:r>
                      <a:endParaRPr lang="en-US" sz="18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713666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Lựa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chọn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tài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Xác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định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dựa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vào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danh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sách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tham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khảo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độ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phức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tạp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Cả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nhóm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Lexend Light" panose="020B0604020202020204" charset="-93"/>
                        </a:rPr>
                        <a:t>Hoàn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thành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713666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Phân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tích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hệ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thống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Đưa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ra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các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lưu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lưu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sử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dụng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của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người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dùng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Cả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nhóm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Đang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tiến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hành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713666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giao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diện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GUI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bằng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Visual Studio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Lexend Light" panose="020B0604020202020204" charset="-93"/>
                        </a:rPr>
                        <a:t>Bá Thành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Lexend Light" panose="020B0604020202020204" charset="-93"/>
                        </a:rPr>
                        <a:t>Đang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tiến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hành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  <a:tr h="713666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báo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cáo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Tổng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hợp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thông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tin,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chốt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các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sơ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lưu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liệu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/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hướng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dẫn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sử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dụng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Lexend Light" panose="020B0604020202020204" charset="-93"/>
                        </a:rPr>
                        <a:t>Bá Thành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chủ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biên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Quang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Khải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Quang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exend Light" panose="020B0604020202020204" charset="-93"/>
                        </a:rPr>
                        <a:t>🤔</a:t>
                      </a:r>
                    </a:p>
                    <a:p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48146"/>
                  </a:ext>
                </a:extLst>
              </a:tr>
              <a:tr h="713666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Lập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trình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Thực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hiện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các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yêu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cầu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chức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năng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bằng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ngôn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ngữ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lập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trình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Lexend Light" panose="020B0604020202020204" charset="-93"/>
                        </a:rPr>
                        <a:t>Quang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Khải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Quang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exend Light" panose="020B0604020202020204" charset="-93"/>
                        </a:rPr>
                        <a:t>🤔</a:t>
                      </a:r>
                    </a:p>
                    <a:p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678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981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F931-78B2-7A8E-F472-C5866E88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 Light" panose="020B0604020202020204" charset="-93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012751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/>
          <p:nvPr/>
        </p:nvSpPr>
        <p:spPr>
          <a:xfrm>
            <a:off x="1494150" y="1256400"/>
            <a:ext cx="9203700" cy="336300"/>
          </a:xfrm>
          <a:prstGeom prst="rect">
            <a:avLst/>
          </a:prstGeom>
          <a:solidFill>
            <a:srgbClr val="F07E6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9" name="Google Shape;479;p25"/>
          <p:cNvGrpSpPr/>
          <p:nvPr/>
        </p:nvGrpSpPr>
        <p:grpSpPr>
          <a:xfrm flipH="1">
            <a:off x="9846316" y="1312975"/>
            <a:ext cx="792253" cy="230688"/>
            <a:chOff x="745813" y="1290313"/>
            <a:chExt cx="1236350" cy="360000"/>
          </a:xfrm>
        </p:grpSpPr>
        <p:sp>
          <p:nvSpPr>
            <p:cNvPr id="480" name="Google Shape;480;p2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485" name="Google Shape;485;p2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486" name="Google Shape;486;p2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grpSp>
        <p:nvGrpSpPr>
          <p:cNvPr id="490" name="Google Shape;490;p25"/>
          <p:cNvGrpSpPr/>
          <p:nvPr/>
        </p:nvGrpSpPr>
        <p:grpSpPr>
          <a:xfrm>
            <a:off x="318003" y="181351"/>
            <a:ext cx="2199812" cy="1973898"/>
            <a:chOff x="304016" y="596485"/>
            <a:chExt cx="1168621" cy="1048607"/>
          </a:xfrm>
        </p:grpSpPr>
        <p:sp>
          <p:nvSpPr>
            <p:cNvPr id="491" name="Google Shape;491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B860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rgbClr val="F07E66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95" name="Google Shape;495;p25"/>
          <p:cNvSpPr/>
          <p:nvPr/>
        </p:nvSpPr>
        <p:spPr>
          <a:xfrm>
            <a:off x="790099" y="1175514"/>
            <a:ext cx="1069996" cy="7987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04</a:t>
            </a:r>
            <a:endParaRPr b="0" i="0" dirty="0">
              <a:ln>
                <a:noFill/>
              </a:ln>
              <a:solidFill>
                <a:schemeClr val="dk1"/>
              </a:solidFill>
              <a:latin typeface="Belanosima"/>
            </a:endParaRPr>
          </a:p>
        </p:txBody>
      </p:sp>
      <p:grpSp>
        <p:nvGrpSpPr>
          <p:cNvPr id="496" name="Google Shape;496;p25"/>
          <p:cNvGrpSpPr/>
          <p:nvPr/>
        </p:nvGrpSpPr>
        <p:grpSpPr>
          <a:xfrm>
            <a:off x="11034793" y="5688164"/>
            <a:ext cx="792208" cy="710851"/>
            <a:chOff x="304016" y="596485"/>
            <a:chExt cx="1168621" cy="1048607"/>
          </a:xfrm>
        </p:grpSpPr>
        <p:sp>
          <p:nvSpPr>
            <p:cNvPr id="497" name="Google Shape;49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1" name="Google Shape;501;p25"/>
          <p:cNvGrpSpPr/>
          <p:nvPr/>
        </p:nvGrpSpPr>
        <p:grpSpPr>
          <a:xfrm>
            <a:off x="11034793" y="4816156"/>
            <a:ext cx="792208" cy="710851"/>
            <a:chOff x="304016" y="596485"/>
            <a:chExt cx="1168621" cy="1048607"/>
          </a:xfrm>
        </p:grpSpPr>
        <p:sp>
          <p:nvSpPr>
            <p:cNvPr id="502" name="Google Shape;50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6" name="Google Shape;506;p25"/>
          <p:cNvGrpSpPr/>
          <p:nvPr/>
        </p:nvGrpSpPr>
        <p:grpSpPr>
          <a:xfrm>
            <a:off x="11034793" y="3944148"/>
            <a:ext cx="792208" cy="710851"/>
            <a:chOff x="304016" y="596485"/>
            <a:chExt cx="1168621" cy="1048607"/>
          </a:xfrm>
        </p:grpSpPr>
        <p:sp>
          <p:nvSpPr>
            <p:cNvPr id="507" name="Google Shape;50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6" name="Google Shape;626;p33">
            <a:extLst>
              <a:ext uri="{FF2B5EF4-FFF2-40B4-BE49-F238E27FC236}">
                <a16:creationId xmlns:a16="http://schemas.microsoft.com/office/drawing/2014/main" id="{DE5D1483-D3C6-C896-2928-B7D83FCD7D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925" y="1715125"/>
            <a:ext cx="9206100" cy="365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>
                <a:latin typeface="Lexend Light" panose="020B0604020202020204" charset="-93"/>
              </a:rPr>
              <a:t>Quá trình </a:t>
            </a:r>
            <a:br>
              <a:rPr lang="en" sz="8500" dirty="0">
                <a:latin typeface="Lexend Light" panose="020B0604020202020204" charset="-93"/>
              </a:rPr>
            </a:br>
            <a:r>
              <a:rPr lang="en" sz="8500" dirty="0">
                <a:latin typeface="Lexend Light" panose="020B0604020202020204" charset="-93"/>
              </a:rPr>
              <a:t>thực hiện</a:t>
            </a:r>
            <a:endParaRPr sz="8500" dirty="0">
              <a:latin typeface="Lexend Light" panose="020B0604020202020204" charset="-93"/>
            </a:endParaRPr>
          </a:p>
        </p:txBody>
      </p:sp>
      <p:grpSp>
        <p:nvGrpSpPr>
          <p:cNvPr id="2" name="Google Shape;490;p25">
            <a:extLst>
              <a:ext uri="{FF2B5EF4-FFF2-40B4-BE49-F238E27FC236}">
                <a16:creationId xmlns:a16="http://schemas.microsoft.com/office/drawing/2014/main" id="{F5F2699B-66E6-DFD7-75DE-1F9F45E8CC1E}"/>
              </a:ext>
            </a:extLst>
          </p:cNvPr>
          <p:cNvGrpSpPr/>
          <p:nvPr/>
        </p:nvGrpSpPr>
        <p:grpSpPr>
          <a:xfrm>
            <a:off x="11028629" y="5685152"/>
            <a:ext cx="795563" cy="713861"/>
            <a:chOff x="304016" y="596485"/>
            <a:chExt cx="1168621" cy="1048607"/>
          </a:xfrm>
        </p:grpSpPr>
        <p:sp>
          <p:nvSpPr>
            <p:cNvPr id="3" name="Google Shape;491;p25">
              <a:extLst>
                <a:ext uri="{FF2B5EF4-FFF2-40B4-BE49-F238E27FC236}">
                  <a16:creationId xmlns:a16="http://schemas.microsoft.com/office/drawing/2014/main" id="{BBABC12A-FEAB-77D6-439D-B6F56F506E91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" name="Google Shape;492;p25">
              <a:extLst>
                <a:ext uri="{FF2B5EF4-FFF2-40B4-BE49-F238E27FC236}">
                  <a16:creationId xmlns:a16="http://schemas.microsoft.com/office/drawing/2014/main" id="{6742C52A-7C92-21DE-54B8-85E681283C9C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" name="Google Shape;493;p25">
              <a:extLst>
                <a:ext uri="{FF2B5EF4-FFF2-40B4-BE49-F238E27FC236}">
                  <a16:creationId xmlns:a16="http://schemas.microsoft.com/office/drawing/2014/main" id="{CEB8FBFC-1C3C-0C03-1C35-270AF6909926}"/>
                </a:ext>
              </a:extLst>
            </p:cNvPr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94;p25">
              <a:extLst>
                <a:ext uri="{FF2B5EF4-FFF2-40B4-BE49-F238E27FC236}">
                  <a16:creationId xmlns:a16="http://schemas.microsoft.com/office/drawing/2014/main" id="{290AD3FD-5F2D-7448-8182-62D577C7D5E7}"/>
                </a:ext>
              </a:extLst>
            </p:cNvPr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585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/>
          <p:nvPr/>
        </p:nvSpPr>
        <p:spPr>
          <a:xfrm>
            <a:off x="1494150" y="1256400"/>
            <a:ext cx="9203700" cy="33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oogle Shape;415;p23">
            <a:extLst>
              <a:ext uri="{FF2B5EF4-FFF2-40B4-BE49-F238E27FC236}">
                <a16:creationId xmlns:a16="http://schemas.microsoft.com/office/drawing/2014/main" id="{85B2D0EF-D862-F1E8-BE1B-D5F1BA90AB6B}"/>
              </a:ext>
            </a:extLst>
          </p:cNvPr>
          <p:cNvGrpSpPr/>
          <p:nvPr/>
        </p:nvGrpSpPr>
        <p:grpSpPr>
          <a:xfrm>
            <a:off x="314649" y="128596"/>
            <a:ext cx="2220977" cy="1973898"/>
            <a:chOff x="304016" y="596485"/>
            <a:chExt cx="1169489" cy="1054378"/>
          </a:xfrm>
        </p:grpSpPr>
        <p:sp>
          <p:nvSpPr>
            <p:cNvPr id="9" name="Google Shape;416;p23">
              <a:extLst>
                <a:ext uri="{FF2B5EF4-FFF2-40B4-BE49-F238E27FC236}">
                  <a16:creationId xmlns:a16="http://schemas.microsoft.com/office/drawing/2014/main" id="{C8812EEC-57AA-85FB-3DA4-B75785DF37B4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0" name="Google Shape;417;p23">
              <a:extLst>
                <a:ext uri="{FF2B5EF4-FFF2-40B4-BE49-F238E27FC236}">
                  <a16:creationId xmlns:a16="http://schemas.microsoft.com/office/drawing/2014/main" id="{F247BDF6-D020-76CE-BD36-C5EF16C5EE51}"/>
                </a:ext>
              </a:extLst>
            </p:cNvPr>
            <p:cNvSpPr/>
            <p:nvPr/>
          </p:nvSpPr>
          <p:spPr>
            <a:xfrm>
              <a:off x="469096" y="602257"/>
              <a:ext cx="1004409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1" name="Google Shape;418;p23">
              <a:extLst>
                <a:ext uri="{FF2B5EF4-FFF2-40B4-BE49-F238E27FC236}">
                  <a16:creationId xmlns:a16="http://schemas.microsoft.com/office/drawing/2014/main" id="{68257C32-8FE6-47EC-3FA6-592BB71FB3C5}"/>
                </a:ext>
              </a:extLst>
            </p:cNvPr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9;p23">
              <a:extLst>
                <a:ext uri="{FF2B5EF4-FFF2-40B4-BE49-F238E27FC236}">
                  <a16:creationId xmlns:a16="http://schemas.microsoft.com/office/drawing/2014/main" id="{DBF89077-A0EE-7EF2-4584-CFB4E056A16A}"/>
                </a:ext>
              </a:extLst>
            </p:cNvPr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79" name="Google Shape;479;p25"/>
          <p:cNvGrpSpPr/>
          <p:nvPr/>
        </p:nvGrpSpPr>
        <p:grpSpPr>
          <a:xfrm flipH="1">
            <a:off x="9846316" y="1312975"/>
            <a:ext cx="792253" cy="230688"/>
            <a:chOff x="745813" y="1290313"/>
            <a:chExt cx="1236350" cy="360000"/>
          </a:xfrm>
        </p:grpSpPr>
        <p:sp>
          <p:nvSpPr>
            <p:cNvPr id="480" name="Google Shape;480;p2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485" name="Google Shape;485;p2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486" name="Google Shape;486;p2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495" name="Google Shape;495;p25"/>
          <p:cNvSpPr/>
          <p:nvPr/>
        </p:nvSpPr>
        <p:spPr>
          <a:xfrm>
            <a:off x="790099" y="1175514"/>
            <a:ext cx="1069996" cy="7987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05</a:t>
            </a:r>
            <a:endParaRPr b="0" i="0" dirty="0">
              <a:ln>
                <a:noFill/>
              </a:ln>
              <a:solidFill>
                <a:schemeClr val="dk1"/>
              </a:solidFill>
              <a:latin typeface="Belanosima"/>
            </a:endParaRPr>
          </a:p>
        </p:txBody>
      </p:sp>
      <p:grpSp>
        <p:nvGrpSpPr>
          <p:cNvPr id="496" name="Google Shape;496;p25"/>
          <p:cNvGrpSpPr/>
          <p:nvPr/>
        </p:nvGrpSpPr>
        <p:grpSpPr>
          <a:xfrm>
            <a:off x="11034793" y="5688164"/>
            <a:ext cx="792208" cy="710851"/>
            <a:chOff x="304016" y="596485"/>
            <a:chExt cx="1168621" cy="1048607"/>
          </a:xfrm>
        </p:grpSpPr>
        <p:sp>
          <p:nvSpPr>
            <p:cNvPr id="497" name="Google Shape;49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1" name="Google Shape;501;p25"/>
          <p:cNvGrpSpPr/>
          <p:nvPr/>
        </p:nvGrpSpPr>
        <p:grpSpPr>
          <a:xfrm>
            <a:off x="11034793" y="4816156"/>
            <a:ext cx="792208" cy="710851"/>
            <a:chOff x="304016" y="596485"/>
            <a:chExt cx="1168621" cy="1048607"/>
          </a:xfrm>
        </p:grpSpPr>
        <p:sp>
          <p:nvSpPr>
            <p:cNvPr id="502" name="Google Shape;50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6" name="Google Shape;506;p25"/>
          <p:cNvGrpSpPr/>
          <p:nvPr/>
        </p:nvGrpSpPr>
        <p:grpSpPr>
          <a:xfrm>
            <a:off x="11034793" y="3944148"/>
            <a:ext cx="792208" cy="710851"/>
            <a:chOff x="304016" y="596485"/>
            <a:chExt cx="1168621" cy="1048607"/>
          </a:xfrm>
        </p:grpSpPr>
        <p:sp>
          <p:nvSpPr>
            <p:cNvPr id="507" name="Google Shape;50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6" name="Google Shape;626;p33">
            <a:extLst>
              <a:ext uri="{FF2B5EF4-FFF2-40B4-BE49-F238E27FC236}">
                <a16:creationId xmlns:a16="http://schemas.microsoft.com/office/drawing/2014/main" id="{DE5D1483-D3C6-C896-2928-B7D83FCD7D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925" y="1715125"/>
            <a:ext cx="9206100" cy="365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>
                <a:latin typeface="Lexend Light" panose="020B0604020202020204" charset="-93"/>
              </a:rPr>
              <a:t>Tài liệu </a:t>
            </a:r>
            <a:br>
              <a:rPr lang="en" sz="8500" dirty="0">
                <a:latin typeface="Lexend Light" panose="020B0604020202020204" charset="-93"/>
              </a:rPr>
            </a:br>
            <a:r>
              <a:rPr lang="en" sz="8500" dirty="0">
                <a:latin typeface="Lexend Light" panose="020B0604020202020204" charset="-93"/>
              </a:rPr>
              <a:t>tham khảo</a:t>
            </a:r>
            <a:endParaRPr sz="8500" dirty="0">
              <a:latin typeface="Lexend Light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914837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B66946-6747-78EE-0A0D-96327320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Lexend" panose="020B0604020202020204" charset="-93"/>
              </a:rPr>
              <a:t>Tài</a:t>
            </a:r>
            <a:r>
              <a:rPr lang="en-US" b="1" dirty="0">
                <a:latin typeface="Lexend" panose="020B0604020202020204" charset="-93"/>
              </a:rPr>
              <a:t> </a:t>
            </a:r>
            <a:r>
              <a:rPr lang="en-US" b="1" dirty="0" err="1">
                <a:latin typeface="Lexend" panose="020B0604020202020204" charset="-93"/>
              </a:rPr>
              <a:t>liệu</a:t>
            </a:r>
            <a:r>
              <a:rPr lang="en-US" b="1" dirty="0">
                <a:latin typeface="Lexend" panose="020B0604020202020204" charset="-93"/>
              </a:rPr>
              <a:t> </a:t>
            </a:r>
            <a:r>
              <a:rPr lang="en-US" b="1" dirty="0" err="1">
                <a:latin typeface="Lexend" panose="020B0604020202020204" charset="-93"/>
              </a:rPr>
              <a:t>tham</a:t>
            </a:r>
            <a:r>
              <a:rPr lang="en-US" b="1" dirty="0">
                <a:latin typeface="Lexend" panose="020B0604020202020204" charset="-93"/>
              </a:rPr>
              <a:t> </a:t>
            </a:r>
            <a:r>
              <a:rPr lang="en-US" b="1" dirty="0" err="1">
                <a:latin typeface="Lexend" panose="020B0604020202020204" charset="-93"/>
              </a:rPr>
              <a:t>khảo</a:t>
            </a:r>
            <a:r>
              <a:rPr lang="en-US" b="1" dirty="0">
                <a:latin typeface="Lexend" panose="020B0604020202020204" charset="-93"/>
              </a:rPr>
              <a:t>: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53FEFB3-6564-F81A-C361-F73227ECA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503492"/>
              </p:ext>
            </p:extLst>
          </p:nvPr>
        </p:nvGraphicFramePr>
        <p:xfrm>
          <a:off x="486508" y="1713197"/>
          <a:ext cx="11218984" cy="443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738">
                  <a:extLst>
                    <a:ext uri="{9D8B030D-6E8A-4147-A177-3AD203B41FA5}">
                      <a16:colId xmlns:a16="http://schemas.microsoft.com/office/drawing/2014/main" val="2790466966"/>
                    </a:ext>
                  </a:extLst>
                </a:gridCol>
                <a:gridCol w="6875585">
                  <a:extLst>
                    <a:ext uri="{9D8B030D-6E8A-4147-A177-3AD203B41FA5}">
                      <a16:colId xmlns:a16="http://schemas.microsoft.com/office/drawing/2014/main" val="213928738"/>
                    </a:ext>
                  </a:extLst>
                </a:gridCol>
                <a:gridCol w="3739661">
                  <a:extLst>
                    <a:ext uri="{9D8B030D-6E8A-4147-A177-3AD203B41FA5}">
                      <a16:colId xmlns:a16="http://schemas.microsoft.com/office/drawing/2014/main" val="2809898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Nội</a:t>
                      </a:r>
                      <a:r>
                        <a:rPr lang="en-US" dirty="0"/>
                        <a:t> dung </a:t>
                      </a:r>
                      <a:r>
                        <a:rPr lang="en-US" dirty="0" err="1"/>
                        <a:t>tham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khảo</a:t>
                      </a:r>
                      <a:r>
                        <a:rPr lang="en-US" dirty="0"/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Nguồn</a:t>
                      </a:r>
                      <a:r>
                        <a:rPr lang="en-US" dirty="0"/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72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ứng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WinForm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Youtube</a:t>
                      </a:r>
                      <a:r>
                        <a:rPr lang="en-US" dirty="0"/>
                        <a:t> channel: 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2"/>
                        </a:rPr>
                        <a:t>DJ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2"/>
                        </a:rPr>
                        <a:t>Oamen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; 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ProgrammingKnowledge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một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link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ngoài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65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phương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pháp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lý</a:t>
                      </a:r>
                      <a:r>
                        <a:rPr lang="en-US" dirty="0"/>
                        <a:t> chi </a:t>
                      </a:r>
                      <a:r>
                        <a:rPr lang="en-US" dirty="0" err="1"/>
                        <a:t>tiêu</a:t>
                      </a:r>
                      <a:r>
                        <a:rPr lang="en-US" dirty="0"/>
                        <a:t> (6 </a:t>
                      </a:r>
                      <a:r>
                        <a:rPr lang="en-US" dirty="0" err="1"/>
                        <a:t>lọ</a:t>
                      </a:r>
                      <a:r>
                        <a:rPr lang="en-US" dirty="0"/>
                        <a:t> chi </a:t>
                      </a:r>
                      <a:r>
                        <a:rPr lang="en-US" dirty="0" err="1"/>
                        <a:t>tiêu</a:t>
                      </a:r>
                      <a:r>
                        <a:rPr lang="en-US" dirty="0"/>
                        <a:t>, 50/30/20, 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Link 1</a:t>
                      </a:r>
                      <a:r>
                        <a:rPr lang="en-US" dirty="0"/>
                        <a:t>; link 2; link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70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 data from </a:t>
                      </a:r>
                      <a:r>
                        <a:rPr lang="en-US" dirty="0" err="1"/>
                        <a:t>Exel</a:t>
                      </a:r>
                      <a:r>
                        <a:rPr lang="en-US" dirty="0"/>
                        <a:t> &amp; Google Sheet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tìm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kiếm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769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10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243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41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637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85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54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450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9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415;p23">
            <a:extLst>
              <a:ext uri="{FF2B5EF4-FFF2-40B4-BE49-F238E27FC236}">
                <a16:creationId xmlns:a16="http://schemas.microsoft.com/office/drawing/2014/main" id="{3D4D5AE7-9016-BADF-76F7-BDEBEB6EBCE6}"/>
              </a:ext>
            </a:extLst>
          </p:cNvPr>
          <p:cNvGrpSpPr/>
          <p:nvPr/>
        </p:nvGrpSpPr>
        <p:grpSpPr>
          <a:xfrm>
            <a:off x="6156244" y="4555717"/>
            <a:ext cx="792797" cy="714763"/>
            <a:chOff x="304016" y="596485"/>
            <a:chExt cx="1169489" cy="1054378"/>
          </a:xfrm>
        </p:grpSpPr>
        <p:sp>
          <p:nvSpPr>
            <p:cNvPr id="11" name="Google Shape;416;p23">
              <a:extLst>
                <a:ext uri="{FF2B5EF4-FFF2-40B4-BE49-F238E27FC236}">
                  <a16:creationId xmlns:a16="http://schemas.microsoft.com/office/drawing/2014/main" id="{3DA61F9D-9C37-DF44-C000-4B3E2A73E197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2" name="Google Shape;417;p23">
              <a:extLst>
                <a:ext uri="{FF2B5EF4-FFF2-40B4-BE49-F238E27FC236}">
                  <a16:creationId xmlns:a16="http://schemas.microsoft.com/office/drawing/2014/main" id="{DF301B20-F235-BA41-3915-0050E3F42709}"/>
                </a:ext>
              </a:extLst>
            </p:cNvPr>
            <p:cNvSpPr/>
            <p:nvPr/>
          </p:nvSpPr>
          <p:spPr>
            <a:xfrm>
              <a:off x="469096" y="602257"/>
              <a:ext cx="1004409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3" name="Google Shape;418;p23">
              <a:extLst>
                <a:ext uri="{FF2B5EF4-FFF2-40B4-BE49-F238E27FC236}">
                  <a16:creationId xmlns:a16="http://schemas.microsoft.com/office/drawing/2014/main" id="{13881458-0DA0-F935-9598-B5760910CA89}"/>
                </a:ext>
              </a:extLst>
            </p:cNvPr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9;p23">
              <a:extLst>
                <a:ext uri="{FF2B5EF4-FFF2-40B4-BE49-F238E27FC236}">
                  <a16:creationId xmlns:a16="http://schemas.microsoft.com/office/drawing/2014/main" id="{D7B6F14E-A7DC-BA62-67FB-32CB225F3F1C}"/>
                </a:ext>
              </a:extLst>
            </p:cNvPr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15" name="Google Shape;415;p23"/>
          <p:cNvGrpSpPr/>
          <p:nvPr/>
        </p:nvGrpSpPr>
        <p:grpSpPr>
          <a:xfrm>
            <a:off x="8125143" y="2958303"/>
            <a:ext cx="792208" cy="710851"/>
            <a:chOff x="304016" y="596485"/>
            <a:chExt cx="1168621" cy="1048607"/>
          </a:xfrm>
        </p:grpSpPr>
        <p:sp>
          <p:nvSpPr>
            <p:cNvPr id="416" name="Google Shape;416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18" name="Google Shape;418;p2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20" name="Google Shape;420;p23"/>
          <p:cNvGrpSpPr/>
          <p:nvPr/>
        </p:nvGrpSpPr>
        <p:grpSpPr>
          <a:xfrm>
            <a:off x="8125143" y="1089610"/>
            <a:ext cx="792208" cy="710851"/>
            <a:chOff x="304016" y="596485"/>
            <a:chExt cx="1168621" cy="1048607"/>
          </a:xfrm>
        </p:grpSpPr>
        <p:sp>
          <p:nvSpPr>
            <p:cNvPr id="421" name="Google Shape;421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23" name="Google Shape;423;p2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25" name="Google Shape;425;p23"/>
          <p:cNvGrpSpPr/>
          <p:nvPr/>
        </p:nvGrpSpPr>
        <p:grpSpPr>
          <a:xfrm>
            <a:off x="4215019" y="3038137"/>
            <a:ext cx="792208" cy="710851"/>
            <a:chOff x="304016" y="596485"/>
            <a:chExt cx="1168621" cy="1048607"/>
          </a:xfrm>
        </p:grpSpPr>
        <p:sp>
          <p:nvSpPr>
            <p:cNvPr id="426" name="Google Shape;426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28" name="Google Shape;428;p2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30" name="Google Shape;430;p23"/>
          <p:cNvGrpSpPr/>
          <p:nvPr/>
        </p:nvGrpSpPr>
        <p:grpSpPr>
          <a:xfrm>
            <a:off x="4215069" y="1083223"/>
            <a:ext cx="792208" cy="710851"/>
            <a:chOff x="304016" y="596485"/>
            <a:chExt cx="1168621" cy="1048607"/>
          </a:xfrm>
        </p:grpSpPr>
        <p:sp>
          <p:nvSpPr>
            <p:cNvPr id="431" name="Google Shape;431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33" name="Google Shape;433;p2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35" name="Google Shape;435;p23"/>
          <p:cNvSpPr txBox="1">
            <a:spLocks noGrp="1"/>
          </p:cNvSpPr>
          <p:nvPr>
            <p:ph type="title"/>
          </p:nvPr>
        </p:nvSpPr>
        <p:spPr>
          <a:xfrm>
            <a:off x="537575" y="816450"/>
            <a:ext cx="3325800" cy="5561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Lexend Light" panose="020B0604020202020204" charset="-93"/>
              </a:rPr>
              <a:t>Nội dung.</a:t>
            </a:r>
            <a:endParaRPr sz="8000" dirty="0">
              <a:latin typeface="Lexend Light" panose="020B0604020202020204" charset="-93"/>
            </a:endParaRPr>
          </a:p>
        </p:txBody>
      </p:sp>
      <p:sp>
        <p:nvSpPr>
          <p:cNvPr id="436" name="Google Shape;436;p23"/>
          <p:cNvSpPr txBox="1">
            <a:spLocks noGrp="1"/>
          </p:cNvSpPr>
          <p:nvPr>
            <p:ph type="body" idx="1"/>
          </p:nvPr>
        </p:nvSpPr>
        <p:spPr>
          <a:xfrm>
            <a:off x="4127151" y="174630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Đôi điều về thành viên trong “Khải và những người bạn”.</a:t>
            </a:r>
            <a:endParaRPr dirty="0"/>
          </a:p>
        </p:txBody>
      </p:sp>
      <p:sp>
        <p:nvSpPr>
          <p:cNvPr id="437" name="Google Shape;437;p23"/>
          <p:cNvSpPr txBox="1">
            <a:spLocks noGrp="1"/>
          </p:cNvSpPr>
          <p:nvPr>
            <p:ph type="body" idx="2"/>
          </p:nvPr>
        </p:nvSpPr>
        <p:spPr>
          <a:xfrm>
            <a:off x="8064850" y="175267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đích, lý do, yêu cầu dự án. Giao diện người dùng.</a:t>
            </a:r>
          </a:p>
        </p:txBody>
      </p:sp>
      <p:sp>
        <p:nvSpPr>
          <p:cNvPr id="438" name="Google Shape;438;p23"/>
          <p:cNvSpPr txBox="1">
            <a:spLocks noGrp="1"/>
          </p:cNvSpPr>
          <p:nvPr>
            <p:ph type="body" idx="3"/>
          </p:nvPr>
        </p:nvSpPr>
        <p:spPr>
          <a:xfrm>
            <a:off x="8064850" y="3654093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that we will talk about this.</a:t>
            </a:r>
            <a:endParaRPr dirty="0"/>
          </a:p>
        </p:txBody>
      </p:sp>
      <p:sp>
        <p:nvSpPr>
          <p:cNvPr id="439" name="Google Shape;439;p23"/>
          <p:cNvSpPr txBox="1">
            <a:spLocks noGrp="1"/>
          </p:cNvSpPr>
          <p:nvPr>
            <p:ph type="title" idx="4"/>
          </p:nvPr>
        </p:nvSpPr>
        <p:spPr>
          <a:xfrm>
            <a:off x="5147101" y="1050534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Giới thiệu thành viên</a:t>
            </a:r>
            <a:endParaRPr dirty="0">
              <a:latin typeface="Lexend Light" panose="020B0604020202020204" charset="-93"/>
            </a:endParaRPr>
          </a:p>
        </p:txBody>
      </p:sp>
      <p:sp>
        <p:nvSpPr>
          <p:cNvPr id="440" name="Google Shape;440;p23"/>
          <p:cNvSpPr txBox="1">
            <a:spLocks noGrp="1"/>
          </p:cNvSpPr>
          <p:nvPr>
            <p:ph type="title" idx="5"/>
          </p:nvPr>
        </p:nvSpPr>
        <p:spPr>
          <a:xfrm>
            <a:off x="9084850" y="1056904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Giới thiệu đề tài</a:t>
            </a:r>
            <a:endParaRPr dirty="0">
              <a:latin typeface="Lexend Light" panose="020B0604020202020204" charset="-93"/>
            </a:endParaRPr>
          </a:p>
        </p:txBody>
      </p:sp>
      <p:sp>
        <p:nvSpPr>
          <p:cNvPr id="441" name="Google Shape;441;p23"/>
          <p:cNvSpPr txBox="1">
            <a:spLocks noGrp="1"/>
          </p:cNvSpPr>
          <p:nvPr>
            <p:ph type="title" idx="6"/>
          </p:nvPr>
        </p:nvSpPr>
        <p:spPr>
          <a:xfrm>
            <a:off x="9084850" y="2958317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Quá trình thực hiện</a:t>
            </a:r>
            <a:endParaRPr dirty="0">
              <a:latin typeface="Lexend Light" panose="020B0604020202020204" charset="-93"/>
            </a:endParaRPr>
          </a:p>
        </p:txBody>
      </p:sp>
      <p:sp>
        <p:nvSpPr>
          <p:cNvPr id="442" name="Google Shape;442;p23"/>
          <p:cNvSpPr txBox="1">
            <a:spLocks noGrp="1"/>
          </p:cNvSpPr>
          <p:nvPr>
            <p:ph type="body" idx="7"/>
          </p:nvPr>
        </p:nvSpPr>
        <p:spPr>
          <a:xfrm>
            <a:off x="4127101" y="374148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Nhiệm vụ của mỗi thành viên.</a:t>
            </a:r>
            <a:endParaRPr dirty="0"/>
          </a:p>
        </p:txBody>
      </p:sp>
      <p:sp>
        <p:nvSpPr>
          <p:cNvPr id="443" name="Google Shape;443;p23"/>
          <p:cNvSpPr txBox="1">
            <a:spLocks noGrp="1"/>
          </p:cNvSpPr>
          <p:nvPr>
            <p:ph type="title" idx="8"/>
          </p:nvPr>
        </p:nvSpPr>
        <p:spPr>
          <a:xfrm>
            <a:off x="5147051" y="3045714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Phân công nhiệm vụ</a:t>
            </a:r>
            <a:endParaRPr dirty="0">
              <a:latin typeface="Lexend Light" panose="020B0604020202020204" charset="-93"/>
            </a:endParaRPr>
          </a:p>
        </p:txBody>
      </p:sp>
      <p:sp>
        <p:nvSpPr>
          <p:cNvPr id="444" name="Google Shape;444;p23"/>
          <p:cNvSpPr/>
          <p:nvPr/>
        </p:nvSpPr>
        <p:spPr>
          <a:xfrm>
            <a:off x="4385076" y="1431737"/>
            <a:ext cx="385326" cy="287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01</a:t>
            </a:r>
          </a:p>
        </p:txBody>
      </p:sp>
      <p:sp>
        <p:nvSpPr>
          <p:cNvPr id="445" name="Google Shape;445;p23"/>
          <p:cNvSpPr/>
          <p:nvPr/>
        </p:nvSpPr>
        <p:spPr>
          <a:xfrm>
            <a:off x="8252387" y="1438107"/>
            <a:ext cx="499605" cy="287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elanosima"/>
              </a:rPr>
              <a:t>02</a:t>
            </a:r>
          </a:p>
        </p:txBody>
      </p:sp>
      <p:sp>
        <p:nvSpPr>
          <p:cNvPr id="446" name="Google Shape;446;p23"/>
          <p:cNvSpPr/>
          <p:nvPr/>
        </p:nvSpPr>
        <p:spPr>
          <a:xfrm>
            <a:off x="4385026" y="3400801"/>
            <a:ext cx="488372" cy="2910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elanosima"/>
              </a:rPr>
              <a:t>03</a:t>
            </a:r>
          </a:p>
        </p:txBody>
      </p:sp>
      <p:sp>
        <p:nvSpPr>
          <p:cNvPr id="447" name="Google Shape;447;p23"/>
          <p:cNvSpPr/>
          <p:nvPr/>
        </p:nvSpPr>
        <p:spPr>
          <a:xfrm>
            <a:off x="8252387" y="3313401"/>
            <a:ext cx="508884" cy="287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elanosima"/>
              </a:rPr>
              <a:t>04</a:t>
            </a:r>
          </a:p>
        </p:txBody>
      </p:sp>
      <p:sp>
        <p:nvSpPr>
          <p:cNvPr id="7" name="Google Shape;438;p23">
            <a:extLst>
              <a:ext uri="{FF2B5EF4-FFF2-40B4-BE49-F238E27FC236}">
                <a16:creationId xmlns:a16="http://schemas.microsoft.com/office/drawing/2014/main" id="{BA9A1E2C-6F15-B3DE-C3F3-E4BDDAA3920F}"/>
              </a:ext>
            </a:extLst>
          </p:cNvPr>
          <p:cNvSpPr txBox="1">
            <a:spLocks/>
          </p:cNvSpPr>
          <p:nvPr/>
        </p:nvSpPr>
        <p:spPr>
          <a:xfrm>
            <a:off x="6095951" y="5256861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■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■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Lexend Light"/>
              <a:buChar char="■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>
              <a:buFont typeface="Lexend Light"/>
              <a:buNone/>
            </a:pP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8" name="Google Shape;441;p23">
            <a:extLst>
              <a:ext uri="{FF2B5EF4-FFF2-40B4-BE49-F238E27FC236}">
                <a16:creationId xmlns:a16="http://schemas.microsoft.com/office/drawing/2014/main" id="{9DCE94DA-3EF8-D31C-3259-903711048BE7}"/>
              </a:ext>
            </a:extLst>
          </p:cNvPr>
          <p:cNvSpPr txBox="1">
            <a:spLocks/>
          </p:cNvSpPr>
          <p:nvPr/>
        </p:nvSpPr>
        <p:spPr>
          <a:xfrm>
            <a:off x="7115951" y="4561085"/>
            <a:ext cx="227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0" i="0" u="none" strike="noStrike" cap="none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dirty="0" err="1">
                <a:latin typeface="Lexend Light" panose="020B0604020202020204" charset="-93"/>
              </a:rPr>
              <a:t>Tài</a:t>
            </a:r>
            <a:r>
              <a:rPr lang="en-US" dirty="0">
                <a:latin typeface="Lexend Light" panose="020B0604020202020204" charset="-93"/>
              </a:rPr>
              <a:t> </a:t>
            </a:r>
            <a:r>
              <a:rPr lang="en-US" dirty="0" err="1">
                <a:latin typeface="Lexend Light" panose="020B0604020202020204" charset="-93"/>
              </a:rPr>
              <a:t>liệu</a:t>
            </a:r>
            <a:r>
              <a:rPr lang="en-US" dirty="0">
                <a:latin typeface="Lexend Light" panose="020B0604020202020204" charset="-93"/>
              </a:rPr>
              <a:t> </a:t>
            </a:r>
            <a:r>
              <a:rPr lang="en-US" dirty="0" err="1">
                <a:latin typeface="Lexend Light" panose="020B0604020202020204" charset="-93"/>
              </a:rPr>
              <a:t>tham</a:t>
            </a:r>
            <a:r>
              <a:rPr lang="en-US" dirty="0">
                <a:latin typeface="Lexend Light" panose="020B0604020202020204" charset="-93"/>
              </a:rPr>
              <a:t> </a:t>
            </a:r>
            <a:r>
              <a:rPr lang="en-US" dirty="0" err="1">
                <a:latin typeface="Lexend Light" panose="020B0604020202020204" charset="-93"/>
              </a:rPr>
              <a:t>khảo</a:t>
            </a:r>
            <a:endParaRPr lang="en-US" dirty="0">
              <a:latin typeface="Lexend Light" panose="020B0604020202020204" charset="-93"/>
            </a:endParaRPr>
          </a:p>
        </p:txBody>
      </p:sp>
      <p:sp>
        <p:nvSpPr>
          <p:cNvPr id="9" name="Google Shape;447;p23">
            <a:extLst>
              <a:ext uri="{FF2B5EF4-FFF2-40B4-BE49-F238E27FC236}">
                <a16:creationId xmlns:a16="http://schemas.microsoft.com/office/drawing/2014/main" id="{8C9083A8-9C16-7492-7F3A-87C4A5527C42}"/>
              </a:ext>
            </a:extLst>
          </p:cNvPr>
          <p:cNvSpPr/>
          <p:nvPr/>
        </p:nvSpPr>
        <p:spPr>
          <a:xfrm>
            <a:off x="6283488" y="4916169"/>
            <a:ext cx="508884" cy="287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9"/>
          <p:cNvSpPr txBox="1">
            <a:spLocks noGrp="1"/>
          </p:cNvSpPr>
          <p:nvPr>
            <p:ph type="title"/>
          </p:nvPr>
        </p:nvSpPr>
        <p:spPr>
          <a:xfrm>
            <a:off x="3305200" y="1907588"/>
            <a:ext cx="5581500" cy="89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858" name="Google Shape;858;p39"/>
          <p:cNvSpPr/>
          <p:nvPr/>
        </p:nvSpPr>
        <p:spPr>
          <a:xfrm>
            <a:off x="5989915" y="5042028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9" name="Google Shape;859;p39"/>
          <p:cNvGrpSpPr/>
          <p:nvPr/>
        </p:nvGrpSpPr>
        <p:grpSpPr>
          <a:xfrm>
            <a:off x="6523018" y="5032376"/>
            <a:ext cx="411849" cy="411917"/>
            <a:chOff x="5162200" y="4097750"/>
            <a:chExt cx="338385" cy="338414"/>
          </a:xfrm>
        </p:grpSpPr>
        <p:sp>
          <p:nvSpPr>
            <p:cNvPr id="860" name="Google Shape;860;p39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3" name="Google Shape;863;p39"/>
          <p:cNvSpPr/>
          <p:nvPr/>
        </p:nvSpPr>
        <p:spPr>
          <a:xfrm>
            <a:off x="5257025" y="5083411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9"/>
          <p:cNvSpPr txBox="1">
            <a:spLocks noGrp="1"/>
          </p:cNvSpPr>
          <p:nvPr>
            <p:ph type="body" idx="1"/>
          </p:nvPr>
        </p:nvSpPr>
        <p:spPr>
          <a:xfrm>
            <a:off x="3305300" y="2965613"/>
            <a:ext cx="5581500" cy="198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hello@mail.com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555-111-222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mydomain.com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5" name="Google Shape;865;p39"/>
          <p:cNvGrpSpPr/>
          <p:nvPr/>
        </p:nvGrpSpPr>
        <p:grpSpPr>
          <a:xfrm>
            <a:off x="10272793" y="4951202"/>
            <a:ext cx="792208" cy="710851"/>
            <a:chOff x="304016" y="596485"/>
            <a:chExt cx="1168621" cy="1048607"/>
          </a:xfrm>
        </p:grpSpPr>
        <p:sp>
          <p:nvSpPr>
            <p:cNvPr id="866" name="Google Shape;866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68" name="Google Shape;868;p39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870" name="Google Shape;870;p39"/>
          <p:cNvGrpSpPr/>
          <p:nvPr/>
        </p:nvGrpSpPr>
        <p:grpSpPr>
          <a:xfrm>
            <a:off x="10272793" y="4079194"/>
            <a:ext cx="792208" cy="710851"/>
            <a:chOff x="304016" y="596485"/>
            <a:chExt cx="1168621" cy="1048607"/>
          </a:xfrm>
        </p:grpSpPr>
        <p:sp>
          <p:nvSpPr>
            <p:cNvPr id="871" name="Google Shape;871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73" name="Google Shape;873;p39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875" name="Google Shape;875;p39"/>
          <p:cNvGrpSpPr/>
          <p:nvPr/>
        </p:nvGrpSpPr>
        <p:grpSpPr>
          <a:xfrm>
            <a:off x="10272793" y="3207185"/>
            <a:ext cx="792208" cy="710851"/>
            <a:chOff x="304016" y="596485"/>
            <a:chExt cx="1168621" cy="1048607"/>
          </a:xfrm>
        </p:grpSpPr>
        <p:sp>
          <p:nvSpPr>
            <p:cNvPr id="876" name="Google Shape;876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78" name="Google Shape;878;p39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880" name="Google Shape;880;p39"/>
          <p:cNvGrpSpPr/>
          <p:nvPr/>
        </p:nvGrpSpPr>
        <p:grpSpPr>
          <a:xfrm>
            <a:off x="10272793" y="2335177"/>
            <a:ext cx="792208" cy="710851"/>
            <a:chOff x="304016" y="596485"/>
            <a:chExt cx="1168621" cy="1048607"/>
          </a:xfrm>
        </p:grpSpPr>
        <p:sp>
          <p:nvSpPr>
            <p:cNvPr id="881" name="Google Shape;881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83" name="Google Shape;883;p39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/>
          <p:nvPr/>
        </p:nvSpPr>
        <p:spPr>
          <a:xfrm>
            <a:off x="1494150" y="1256400"/>
            <a:ext cx="9203700" cy="336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25"/>
          <p:cNvGrpSpPr/>
          <p:nvPr/>
        </p:nvGrpSpPr>
        <p:grpSpPr>
          <a:xfrm flipH="1">
            <a:off x="9846316" y="1312975"/>
            <a:ext cx="792253" cy="230688"/>
            <a:chOff x="745813" y="1290313"/>
            <a:chExt cx="1236350" cy="360000"/>
          </a:xfrm>
        </p:grpSpPr>
        <p:sp>
          <p:nvSpPr>
            <p:cNvPr id="480" name="Google Shape;480;p2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485" name="Google Shape;485;p2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486" name="Google Shape;486;p2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grpSp>
        <p:nvGrpSpPr>
          <p:cNvPr id="490" name="Google Shape;490;p25"/>
          <p:cNvGrpSpPr/>
          <p:nvPr/>
        </p:nvGrpSpPr>
        <p:grpSpPr>
          <a:xfrm>
            <a:off x="318003" y="207728"/>
            <a:ext cx="2199812" cy="1973898"/>
            <a:chOff x="304016" y="596485"/>
            <a:chExt cx="1168621" cy="1048607"/>
          </a:xfrm>
        </p:grpSpPr>
        <p:sp>
          <p:nvSpPr>
            <p:cNvPr id="491" name="Google Shape;491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95" name="Google Shape;495;p25"/>
          <p:cNvSpPr/>
          <p:nvPr/>
        </p:nvSpPr>
        <p:spPr>
          <a:xfrm>
            <a:off x="790099" y="1175514"/>
            <a:ext cx="1069996" cy="7987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elanosima"/>
              </a:rPr>
              <a:t>01</a:t>
            </a:r>
          </a:p>
        </p:txBody>
      </p:sp>
      <p:grpSp>
        <p:nvGrpSpPr>
          <p:cNvPr id="496" name="Google Shape;496;p25"/>
          <p:cNvGrpSpPr/>
          <p:nvPr/>
        </p:nvGrpSpPr>
        <p:grpSpPr>
          <a:xfrm>
            <a:off x="11034793" y="5688164"/>
            <a:ext cx="792208" cy="710851"/>
            <a:chOff x="304016" y="596485"/>
            <a:chExt cx="1168621" cy="1048607"/>
          </a:xfrm>
        </p:grpSpPr>
        <p:sp>
          <p:nvSpPr>
            <p:cNvPr id="497" name="Google Shape;49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1" name="Google Shape;501;p25"/>
          <p:cNvGrpSpPr/>
          <p:nvPr/>
        </p:nvGrpSpPr>
        <p:grpSpPr>
          <a:xfrm>
            <a:off x="11034793" y="4816156"/>
            <a:ext cx="792208" cy="710851"/>
            <a:chOff x="304016" y="596485"/>
            <a:chExt cx="1168621" cy="1048607"/>
          </a:xfrm>
        </p:grpSpPr>
        <p:sp>
          <p:nvSpPr>
            <p:cNvPr id="502" name="Google Shape;50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6" name="Google Shape;506;p25"/>
          <p:cNvGrpSpPr/>
          <p:nvPr/>
        </p:nvGrpSpPr>
        <p:grpSpPr>
          <a:xfrm>
            <a:off x="11034793" y="3944148"/>
            <a:ext cx="792208" cy="710851"/>
            <a:chOff x="304016" y="596485"/>
            <a:chExt cx="1168621" cy="1048607"/>
          </a:xfrm>
        </p:grpSpPr>
        <p:sp>
          <p:nvSpPr>
            <p:cNvPr id="507" name="Google Shape;50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6" name="Google Shape;626;p33">
            <a:extLst>
              <a:ext uri="{FF2B5EF4-FFF2-40B4-BE49-F238E27FC236}">
                <a16:creationId xmlns:a16="http://schemas.microsoft.com/office/drawing/2014/main" id="{DE5D1483-D3C6-C896-2928-B7D83FCD7D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925" y="1715125"/>
            <a:ext cx="9206100" cy="365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>
                <a:latin typeface="Lexend Light" panose="020B0604020202020204" charset="-93"/>
              </a:rPr>
              <a:t>Giới thiệu </a:t>
            </a:r>
            <a:br>
              <a:rPr lang="en" sz="8500" dirty="0">
                <a:latin typeface="Lexend Light" panose="020B0604020202020204" charset="-93"/>
              </a:rPr>
            </a:br>
            <a:r>
              <a:rPr lang="en" sz="8500" dirty="0">
                <a:latin typeface="Lexend Light" panose="020B0604020202020204" charset="-93"/>
              </a:rPr>
              <a:t>thành viên</a:t>
            </a:r>
            <a:endParaRPr sz="8500" dirty="0">
              <a:latin typeface="Lexend Light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114469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"/>
          <p:cNvSpPr txBox="1">
            <a:spLocks noGrp="1"/>
          </p:cNvSpPr>
          <p:nvPr>
            <p:ph type="title"/>
          </p:nvPr>
        </p:nvSpPr>
        <p:spPr>
          <a:xfrm>
            <a:off x="4715839" y="1312704"/>
            <a:ext cx="6746355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Lexend Light" panose="020B0604020202020204" charset="-93"/>
              </a:rPr>
              <a:t>Leader! </a:t>
            </a:r>
            <a:br>
              <a:rPr lang="en" sz="4400" dirty="0">
                <a:latin typeface="Lexend Light" panose="020B0604020202020204" charset="-93"/>
              </a:rPr>
            </a:br>
            <a:r>
              <a:rPr lang="en" sz="4400" dirty="0">
                <a:latin typeface="Lexend Light" panose="020B0604020202020204" charset="-93"/>
              </a:rPr>
              <a:t>Phạm Hữu Quang Khải</a:t>
            </a:r>
            <a:endParaRPr sz="4400" dirty="0">
              <a:latin typeface="Lexend Light" panose="020B0604020202020204" charset="-93"/>
            </a:endParaRPr>
          </a:p>
        </p:txBody>
      </p:sp>
      <p:sp>
        <p:nvSpPr>
          <p:cNvPr id="409" name="Google Shape;409;p22"/>
          <p:cNvSpPr txBox="1">
            <a:spLocks noGrp="1"/>
          </p:cNvSpPr>
          <p:nvPr>
            <p:ph type="body" idx="1"/>
          </p:nvPr>
        </p:nvSpPr>
        <p:spPr>
          <a:xfrm>
            <a:off x="5665000" y="31134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: Vi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(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&amp; </a:t>
            </a:r>
            <a:r>
              <a:rPr lang="en-US" dirty="0" err="1"/>
              <a:t>số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C/C++</a:t>
            </a:r>
          </a:p>
          <a:p>
            <a:pPr marL="0" indent="0">
              <a:buNone/>
            </a:pPr>
            <a:r>
              <a:rPr lang="en-US" dirty="0"/>
              <a:t>Mail: </a:t>
            </a:r>
            <a:r>
              <a:rPr lang="en-US" sz="2000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3"/>
              </a:rPr>
              <a:t>khai.phq210461@sis.hust.edu.vn</a:t>
            </a:r>
            <a:endParaRPr lang="en-US" sz="2000" b="0" i="0" u="sng" strike="noStrike" dirty="0">
              <a:solidFill>
                <a:srgbClr val="0563C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88EE5-E5BF-5A5F-2DF9-6995B49AE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94" t="18733" r="2194" b="6149"/>
          <a:stretch/>
        </p:blipFill>
        <p:spPr>
          <a:xfrm>
            <a:off x="647613" y="1985378"/>
            <a:ext cx="3459925" cy="3459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"/>
          <p:cNvSpPr txBox="1">
            <a:spLocks noGrp="1"/>
          </p:cNvSpPr>
          <p:nvPr>
            <p:ph type="title"/>
          </p:nvPr>
        </p:nvSpPr>
        <p:spPr>
          <a:xfrm>
            <a:off x="4582275" y="1312704"/>
            <a:ext cx="7130264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Lexend Light" panose="020B0604020202020204" charset="-93"/>
              </a:rPr>
              <a:t>Member 1! </a:t>
            </a:r>
            <a:br>
              <a:rPr lang="en" sz="4400" dirty="0">
                <a:latin typeface="Lexend Light" panose="020B0604020202020204" charset="-93"/>
              </a:rPr>
            </a:br>
            <a:r>
              <a:rPr lang="en" sz="4400" dirty="0">
                <a:latin typeface="Lexend Light" panose="020B0604020202020204" charset="-93"/>
              </a:rPr>
              <a:t>Nguyễn Duy Nhật Quang</a:t>
            </a:r>
            <a:endParaRPr sz="4400" dirty="0">
              <a:latin typeface="Lexend Light" panose="020B0604020202020204" charset="-93"/>
            </a:endParaRPr>
          </a:p>
        </p:txBody>
      </p:sp>
      <p:sp>
        <p:nvSpPr>
          <p:cNvPr id="409" name="Google Shape;409;p22"/>
          <p:cNvSpPr txBox="1">
            <a:spLocks noGrp="1"/>
          </p:cNvSpPr>
          <p:nvPr>
            <p:ph type="body" idx="1"/>
          </p:nvPr>
        </p:nvSpPr>
        <p:spPr>
          <a:xfrm>
            <a:off x="5665000" y="31134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Thành </a:t>
            </a:r>
            <a:r>
              <a:rPr lang="en-US" dirty="0" err="1"/>
              <a:t>viên</a:t>
            </a:r>
            <a:r>
              <a:rPr lang="en-US" dirty="0"/>
              <a:t> 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: VSE –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Code C/C++, </a:t>
            </a:r>
            <a:r>
              <a:rPr lang="en-US" dirty="0" err="1"/>
              <a:t>Ltspice</a:t>
            </a:r>
            <a:r>
              <a:rPr lang="en-US" dirty="0"/>
              <a:t>, Altium, Latex</a:t>
            </a:r>
          </a:p>
          <a:p>
            <a:pPr marL="0" indent="0">
              <a:buNone/>
            </a:pPr>
            <a:r>
              <a:rPr lang="en-US" dirty="0"/>
              <a:t>Mail: </a:t>
            </a:r>
            <a:r>
              <a:rPr lang="en-US" sz="2000" b="0" i="0" u="sng" strike="noStrike" dirty="0">
                <a:effectLst/>
                <a:latin typeface="Arial" panose="020B0604020202020204" pitchFamily="34" charset="0"/>
              </a:rPr>
              <a:t>quang.ndn213727@sis.hust.edu.vn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F1DBE-3D3F-4B06-9394-DA0F99D30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93" t="27032" r="5993" b="-2032"/>
          <a:stretch/>
        </p:blipFill>
        <p:spPr>
          <a:xfrm>
            <a:off x="555019" y="1975104"/>
            <a:ext cx="3542118" cy="354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"/>
          <p:cNvSpPr txBox="1">
            <a:spLocks noGrp="1"/>
          </p:cNvSpPr>
          <p:nvPr>
            <p:ph type="title"/>
          </p:nvPr>
        </p:nvSpPr>
        <p:spPr>
          <a:xfrm>
            <a:off x="4715839" y="1312704"/>
            <a:ext cx="6746355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Lexend Light" panose="020B0604020202020204" charset="-93"/>
              </a:rPr>
              <a:t>Member 2! </a:t>
            </a:r>
            <a:br>
              <a:rPr lang="en" sz="4400" dirty="0">
                <a:latin typeface="Lexend Light" panose="020B0604020202020204" charset="-93"/>
              </a:rPr>
            </a:br>
            <a:r>
              <a:rPr lang="en" sz="4400" dirty="0">
                <a:latin typeface="Lexend Light" panose="020B0604020202020204" charset="-93"/>
              </a:rPr>
              <a:t>Trần Bá Thành</a:t>
            </a:r>
            <a:endParaRPr sz="4400" dirty="0">
              <a:latin typeface="Lexend Light" panose="020B0604020202020204" charset="-93"/>
            </a:endParaRPr>
          </a:p>
        </p:txBody>
      </p:sp>
      <p:sp>
        <p:nvSpPr>
          <p:cNvPr id="409" name="Google Shape;409;p22"/>
          <p:cNvSpPr txBox="1">
            <a:spLocks noGrp="1"/>
          </p:cNvSpPr>
          <p:nvPr>
            <p:ph type="body" idx="1"/>
          </p:nvPr>
        </p:nvSpPr>
        <p:spPr>
          <a:xfrm>
            <a:off x="5665000" y="31134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Thành viên 2: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Định hướng: Thiết kế vi mạch số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C/C++, </a:t>
            </a:r>
            <a:r>
              <a:rPr lang="en-US" dirty="0" err="1"/>
              <a:t>Asm</a:t>
            </a:r>
            <a:r>
              <a:rPr lang="en-US" dirty="0"/>
              <a:t>; </a:t>
            </a:r>
            <a:r>
              <a:rPr lang="en-US" dirty="0" err="1"/>
              <a:t>LTSipce</a:t>
            </a:r>
            <a:r>
              <a:rPr lang="en-US" dirty="0"/>
              <a:t>, Altium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Mail: </a:t>
            </a:r>
            <a:r>
              <a:rPr lang="vi-VN" sz="2000" b="0" i="0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3"/>
              </a:rPr>
              <a:t>thanh.tb213731@sis.hust.edu.vn</a:t>
            </a:r>
            <a:endParaRPr lang="vi-VN" sz="2000" b="0" i="0" strike="noStrike" dirty="0">
              <a:solidFill>
                <a:srgbClr val="0563C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vi-VN" sz="2000" b="0" i="0" strike="noStrike" dirty="0">
              <a:solidFill>
                <a:srgbClr val="0563C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A5C81B7C-FE7C-7085-BAA1-2C36F4355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73" y="2062400"/>
            <a:ext cx="3286950" cy="32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3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/>
          <p:nvPr/>
        </p:nvSpPr>
        <p:spPr>
          <a:xfrm>
            <a:off x="1494150" y="1256400"/>
            <a:ext cx="9203700" cy="336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25"/>
          <p:cNvGrpSpPr/>
          <p:nvPr/>
        </p:nvGrpSpPr>
        <p:grpSpPr>
          <a:xfrm>
            <a:off x="393405" y="188566"/>
            <a:ext cx="2201489" cy="1973895"/>
            <a:chOff x="304016" y="596485"/>
            <a:chExt cx="1168621" cy="1048607"/>
          </a:xfrm>
        </p:grpSpPr>
        <p:sp>
          <p:nvSpPr>
            <p:cNvPr id="502" name="Google Shape;50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79" name="Google Shape;479;p25"/>
          <p:cNvGrpSpPr/>
          <p:nvPr/>
        </p:nvGrpSpPr>
        <p:grpSpPr>
          <a:xfrm flipH="1">
            <a:off x="9846316" y="1312975"/>
            <a:ext cx="792253" cy="230688"/>
            <a:chOff x="745813" y="1290313"/>
            <a:chExt cx="1236350" cy="360000"/>
          </a:xfrm>
        </p:grpSpPr>
        <p:sp>
          <p:nvSpPr>
            <p:cNvPr id="480" name="Google Shape;480;p2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485" name="Google Shape;485;p2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486" name="Google Shape;486;p2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2401350" y="2183500"/>
            <a:ext cx="7389300" cy="206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Giới thiệu đề tài</a:t>
            </a:r>
            <a:endParaRPr dirty="0">
              <a:latin typeface="Lexend Light" panose="020B0604020202020204" charset="-93"/>
            </a:endParaRPr>
          </a:p>
        </p:txBody>
      </p:sp>
      <p:grpSp>
        <p:nvGrpSpPr>
          <p:cNvPr id="490" name="Google Shape;490;p25"/>
          <p:cNvGrpSpPr/>
          <p:nvPr/>
        </p:nvGrpSpPr>
        <p:grpSpPr>
          <a:xfrm>
            <a:off x="11034793" y="3944146"/>
            <a:ext cx="799758" cy="718589"/>
            <a:chOff x="304016" y="596485"/>
            <a:chExt cx="1168621" cy="1048607"/>
          </a:xfrm>
        </p:grpSpPr>
        <p:sp>
          <p:nvSpPr>
            <p:cNvPr id="491" name="Google Shape;491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95" name="Google Shape;495;p25"/>
          <p:cNvSpPr/>
          <p:nvPr/>
        </p:nvSpPr>
        <p:spPr>
          <a:xfrm>
            <a:off x="790099" y="1175514"/>
            <a:ext cx="1213362" cy="7987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2</a:t>
            </a:r>
            <a:endParaRPr b="0" i="0" dirty="0">
              <a:ln>
                <a:noFill/>
              </a:ln>
              <a:solidFill>
                <a:schemeClr val="dk1"/>
              </a:solidFill>
              <a:latin typeface="Belanosima"/>
            </a:endParaRPr>
          </a:p>
        </p:txBody>
      </p:sp>
      <p:grpSp>
        <p:nvGrpSpPr>
          <p:cNvPr id="496" name="Google Shape;496;p25"/>
          <p:cNvGrpSpPr/>
          <p:nvPr/>
        </p:nvGrpSpPr>
        <p:grpSpPr>
          <a:xfrm>
            <a:off x="11034793" y="5688164"/>
            <a:ext cx="792208" cy="710851"/>
            <a:chOff x="304016" y="596485"/>
            <a:chExt cx="1168621" cy="1048607"/>
          </a:xfrm>
        </p:grpSpPr>
        <p:sp>
          <p:nvSpPr>
            <p:cNvPr id="497" name="Google Shape;49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6" name="Google Shape;506;p25"/>
          <p:cNvGrpSpPr/>
          <p:nvPr/>
        </p:nvGrpSpPr>
        <p:grpSpPr>
          <a:xfrm>
            <a:off x="11042342" y="4820023"/>
            <a:ext cx="792208" cy="710851"/>
            <a:chOff x="304016" y="596485"/>
            <a:chExt cx="1168621" cy="1048607"/>
          </a:xfrm>
        </p:grpSpPr>
        <p:sp>
          <p:nvSpPr>
            <p:cNvPr id="507" name="Google Shape;50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2" name="Google Shape;403;p21">
            <a:extLst>
              <a:ext uri="{FF2B5EF4-FFF2-40B4-BE49-F238E27FC236}">
                <a16:creationId xmlns:a16="http://schemas.microsoft.com/office/drawing/2014/main" id="{4973A6A6-2B5F-5952-48F7-883AECE6050F}"/>
              </a:ext>
            </a:extLst>
          </p:cNvPr>
          <p:cNvSpPr txBox="1">
            <a:spLocks/>
          </p:cNvSpPr>
          <p:nvPr/>
        </p:nvSpPr>
        <p:spPr>
          <a:xfrm>
            <a:off x="2700552" y="4144376"/>
            <a:ext cx="6790895" cy="789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fontAlgn="ctr"/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</a:p>
          <a:p>
            <a:pPr fontAlgn="ctr"/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sinh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viên</a:t>
            </a:r>
            <a:endParaRPr lang="en-US" sz="2400" dirty="0">
              <a:latin typeface="Lexend Light" panose="020B0604020202020204" charset="-93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85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1"/>
          <p:cNvSpPr txBox="1">
            <a:spLocks noGrp="1"/>
          </p:cNvSpPr>
          <p:nvPr>
            <p:ph type="subTitle" idx="1"/>
          </p:nvPr>
        </p:nvSpPr>
        <p:spPr>
          <a:xfrm>
            <a:off x="593638" y="2177123"/>
            <a:ext cx="3438425" cy="164753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Lexend Light" panose="020B0604020202020204" charset="-93"/>
              </a:rPr>
              <a:t>Sinh viên khó khăn trong quản lý tài chính</a:t>
            </a:r>
            <a:endParaRPr sz="2800" b="1" dirty="0">
              <a:latin typeface="Lexend Light" panose="020B0604020202020204" charset="-93"/>
            </a:endParaRPr>
          </a:p>
        </p:txBody>
      </p:sp>
      <p:sp>
        <p:nvSpPr>
          <p:cNvPr id="603" name="Google Shape;603;p31"/>
          <p:cNvSpPr txBox="1">
            <a:spLocks noGrp="1"/>
          </p:cNvSpPr>
          <p:nvPr>
            <p:ph type="subTitle" idx="2"/>
          </p:nvPr>
        </p:nvSpPr>
        <p:spPr>
          <a:xfrm>
            <a:off x="4449378" y="2177123"/>
            <a:ext cx="3283200" cy="164753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Lexend Light" panose="020B0604020202020204" charset="-93"/>
              </a:rPr>
              <a:t>Hỗ trợ lên kế hoạch chơi bời mà vẫn ăn no</a:t>
            </a:r>
            <a:endParaRPr sz="2800" b="1" dirty="0">
              <a:latin typeface="Lexend Light" panose="020B0604020202020204" charset="-93"/>
            </a:endParaRPr>
          </a:p>
        </p:txBody>
      </p:sp>
      <p:sp>
        <p:nvSpPr>
          <p:cNvPr id="604" name="Google Shape;604;p31"/>
          <p:cNvSpPr txBox="1">
            <a:spLocks noGrp="1"/>
          </p:cNvSpPr>
          <p:nvPr>
            <p:ph type="subTitle" idx="3"/>
          </p:nvPr>
        </p:nvSpPr>
        <p:spPr>
          <a:xfrm>
            <a:off x="8237553" y="2315750"/>
            <a:ext cx="3282900" cy="1020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Lexend Light" panose="020B0604020202020204" charset="-93"/>
              </a:rPr>
              <a:t>Ứng dụng thực tiễn</a:t>
            </a:r>
            <a:endParaRPr sz="2800" b="1" dirty="0">
              <a:latin typeface="Lexend Light" panose="020B0604020202020204" charset="-93"/>
            </a:endParaRPr>
          </a:p>
        </p:txBody>
      </p:sp>
      <p:sp>
        <p:nvSpPr>
          <p:cNvPr id="605" name="Google Shape;605;p31"/>
          <p:cNvSpPr txBox="1">
            <a:spLocks noGrp="1"/>
          </p:cNvSpPr>
          <p:nvPr>
            <p:ph type="title"/>
          </p:nvPr>
        </p:nvSpPr>
        <p:spPr>
          <a:xfrm>
            <a:off x="505975" y="669575"/>
            <a:ext cx="11165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Lý do chọn đề tài</a:t>
            </a:r>
            <a:endParaRPr dirty="0">
              <a:latin typeface="Lexend Light" panose="020B0604020202020204" charset="-93"/>
            </a:endParaRPr>
          </a:p>
        </p:txBody>
      </p:sp>
      <p:sp>
        <p:nvSpPr>
          <p:cNvPr id="606" name="Google Shape;606;p31"/>
          <p:cNvSpPr txBox="1">
            <a:spLocks noGrp="1"/>
          </p:cNvSpPr>
          <p:nvPr>
            <p:ph type="body" idx="4"/>
          </p:nvPr>
        </p:nvSpPr>
        <p:spPr>
          <a:xfrm>
            <a:off x="671251" y="4286947"/>
            <a:ext cx="3283200" cy="231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Đầu tháng ăn lẩu, cuối tháng ăn 0.25 gói mì tôm</a:t>
            </a:r>
            <a:endParaRPr sz="2000" dirty="0"/>
          </a:p>
        </p:txBody>
      </p:sp>
      <p:sp>
        <p:nvSpPr>
          <p:cNvPr id="607" name="Google Shape;607;p31"/>
          <p:cNvSpPr txBox="1">
            <a:spLocks noGrp="1"/>
          </p:cNvSpPr>
          <p:nvPr>
            <p:ph type="body" idx="5"/>
          </p:nvPr>
        </p:nvSpPr>
        <p:spPr>
          <a:xfrm>
            <a:off x="4447225" y="4330907"/>
            <a:ext cx="3283200" cy="2315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Nhắc nhở phải tiết kiệm mỗi ngày để có thể chi tiêu hợp lý.</a:t>
            </a:r>
            <a:endParaRPr sz="2000" dirty="0"/>
          </a:p>
        </p:txBody>
      </p:sp>
      <p:sp>
        <p:nvSpPr>
          <p:cNvPr id="608" name="Google Shape;608;p31"/>
          <p:cNvSpPr txBox="1">
            <a:spLocks noGrp="1"/>
          </p:cNvSpPr>
          <p:nvPr>
            <p:ph type="body" idx="6"/>
          </p:nvPr>
        </p:nvSpPr>
        <p:spPr>
          <a:xfrm>
            <a:off x="8237551" y="4331807"/>
            <a:ext cx="3283200" cy="231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Sơ đồ, bảng biểu giúp theo dõi số liệu dễ dàng.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53482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500+ Piggy Bank Pictures | Download Free Images on Unsplash">
            <a:extLst>
              <a:ext uri="{FF2B5EF4-FFF2-40B4-BE49-F238E27FC236}">
                <a16:creationId xmlns:a16="http://schemas.microsoft.com/office/drawing/2014/main" id="{DC88B9E3-B96D-E10D-4906-C32AC60A1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1" t="-150" r="11465" b="150"/>
          <a:stretch/>
        </p:blipFill>
        <p:spPr bwMode="auto">
          <a:xfrm>
            <a:off x="6478282" y="489235"/>
            <a:ext cx="5170499" cy="587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4" name="Google Shape;564;p30"/>
          <p:cNvSpPr/>
          <p:nvPr/>
        </p:nvSpPr>
        <p:spPr>
          <a:xfrm>
            <a:off x="652625" y="960300"/>
            <a:ext cx="5559300" cy="458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0"/>
          <p:cNvSpPr/>
          <p:nvPr/>
        </p:nvSpPr>
        <p:spPr>
          <a:xfrm>
            <a:off x="652600" y="960300"/>
            <a:ext cx="5559300" cy="33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title"/>
          </p:nvPr>
        </p:nvSpPr>
        <p:spPr>
          <a:xfrm>
            <a:off x="847000" y="1416571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b="1" dirty="0">
                <a:latin typeface="Lexend Light" panose="020B0604020202020204" charset="-93"/>
              </a:rPr>
              <a:t>Mục tiêu</a:t>
            </a:r>
            <a:endParaRPr b="1" dirty="0">
              <a:latin typeface="Lexend Light" panose="020B0604020202020204" charset="-93"/>
            </a:endParaRPr>
          </a:p>
        </p:txBody>
      </p:sp>
      <p:sp>
        <p:nvSpPr>
          <p:cNvPr id="567" name="Google Shape;567;p30"/>
          <p:cNvSpPr txBox="1">
            <a:spLocks noGrp="1"/>
          </p:cNvSpPr>
          <p:nvPr>
            <p:ph type="body" idx="4294967295"/>
          </p:nvPr>
        </p:nvSpPr>
        <p:spPr>
          <a:xfrm>
            <a:off x="847000" y="2215770"/>
            <a:ext cx="5170500" cy="304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dirty="0"/>
              <a:t>-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dirty="0"/>
              <a:t>-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qua app </a:t>
            </a:r>
            <a:r>
              <a:rPr lang="en-US" dirty="0" err="1"/>
              <a:t>hoặc</a:t>
            </a:r>
            <a:r>
              <a:rPr lang="en-US" dirty="0"/>
              <a:t> google sheet, </a:t>
            </a:r>
            <a:r>
              <a:rPr lang="en-US" dirty="0" err="1"/>
              <a:t>exel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dirty="0"/>
              <a:t>-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chi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dirty="0"/>
              <a:t>: Visual studio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1" dirty="0" err="1"/>
              <a:t>Ngôn</a:t>
            </a:r>
            <a:r>
              <a:rPr lang="en-US" b="1" dirty="0"/>
              <a:t> </a:t>
            </a:r>
            <a:r>
              <a:rPr lang="en-US" b="1" dirty="0" err="1"/>
              <a:t>ngữ</a:t>
            </a:r>
            <a:r>
              <a:rPr lang="en-US" b="1" dirty="0"/>
              <a:t>:</a:t>
            </a:r>
            <a:r>
              <a:rPr lang="en-US" dirty="0"/>
              <a:t> C/C++, .</a:t>
            </a:r>
            <a:r>
              <a:rPr lang="en-US" dirty="0" err="1"/>
              <a:t>Netfw</a:t>
            </a:r>
            <a:endParaRPr lang="en-US" dirty="0"/>
          </a:p>
        </p:txBody>
      </p:sp>
      <p:grpSp>
        <p:nvGrpSpPr>
          <p:cNvPr id="569" name="Google Shape;569;p30"/>
          <p:cNvGrpSpPr/>
          <p:nvPr/>
        </p:nvGrpSpPr>
        <p:grpSpPr>
          <a:xfrm flipH="1">
            <a:off x="5360241" y="1016875"/>
            <a:ext cx="792253" cy="230688"/>
            <a:chOff x="745813" y="1290313"/>
            <a:chExt cx="1236350" cy="360000"/>
          </a:xfrm>
        </p:grpSpPr>
        <p:sp>
          <p:nvSpPr>
            <p:cNvPr id="570" name="Google Shape;570;p30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575" name="Google Shape;575;p30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576" name="Google Shape;576;p30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grpSp>
        <p:nvGrpSpPr>
          <p:cNvPr id="578" name="Google Shape;578;p30"/>
          <p:cNvGrpSpPr/>
          <p:nvPr/>
        </p:nvGrpSpPr>
        <p:grpSpPr>
          <a:xfrm>
            <a:off x="4569668" y="5748769"/>
            <a:ext cx="792208" cy="710851"/>
            <a:chOff x="304016" y="596485"/>
            <a:chExt cx="1168621" cy="1048607"/>
          </a:xfrm>
        </p:grpSpPr>
        <p:sp>
          <p:nvSpPr>
            <p:cNvPr id="579" name="Google Shape;579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1" name="Google Shape;581;p30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83" name="Google Shape;583;p30"/>
          <p:cNvGrpSpPr/>
          <p:nvPr/>
        </p:nvGrpSpPr>
        <p:grpSpPr>
          <a:xfrm>
            <a:off x="3547318" y="5748769"/>
            <a:ext cx="792208" cy="710851"/>
            <a:chOff x="304016" y="596485"/>
            <a:chExt cx="1168621" cy="1048607"/>
          </a:xfrm>
        </p:grpSpPr>
        <p:sp>
          <p:nvSpPr>
            <p:cNvPr id="584" name="Google Shape;584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6" name="Google Shape;586;p30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88" name="Google Shape;588;p30"/>
          <p:cNvGrpSpPr/>
          <p:nvPr/>
        </p:nvGrpSpPr>
        <p:grpSpPr>
          <a:xfrm>
            <a:off x="2524968" y="5748769"/>
            <a:ext cx="792208" cy="710851"/>
            <a:chOff x="304016" y="596485"/>
            <a:chExt cx="1168621" cy="1048607"/>
          </a:xfrm>
        </p:grpSpPr>
        <p:sp>
          <p:nvSpPr>
            <p:cNvPr id="589" name="Google Shape;589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1" name="Google Shape;591;p30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93" name="Google Shape;593;p30"/>
          <p:cNvGrpSpPr/>
          <p:nvPr/>
        </p:nvGrpSpPr>
        <p:grpSpPr>
          <a:xfrm>
            <a:off x="1502618" y="5748769"/>
            <a:ext cx="792208" cy="710851"/>
            <a:chOff x="304016" y="596485"/>
            <a:chExt cx="1168621" cy="1048607"/>
          </a:xfrm>
        </p:grpSpPr>
        <p:sp>
          <p:nvSpPr>
            <p:cNvPr id="594" name="Google Shape;594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6" name="Google Shape;596;p30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047290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3E6DE"/>
      </a:lt1>
      <a:dk2>
        <a:srgbClr val="434343"/>
      </a:dk2>
      <a:lt2>
        <a:srgbClr val="EEEEEE"/>
      </a:lt2>
      <a:accent1>
        <a:srgbClr val="F07E66"/>
      </a:accent1>
      <a:accent2>
        <a:srgbClr val="F4AE69"/>
      </a:accent2>
      <a:accent3>
        <a:srgbClr val="A3CEC5"/>
      </a:accent3>
      <a:accent4>
        <a:srgbClr val="F0B2B7"/>
      </a:accent4>
      <a:accent5>
        <a:srgbClr val="000000"/>
      </a:accent5>
      <a:accent6>
        <a:srgbClr val="E59D8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9FEA38DDB14B4BA01EC96D2F0CCF23" ma:contentTypeVersion="15" ma:contentTypeDescription="Create a new document." ma:contentTypeScope="" ma:versionID="a11e553a30ad90eb2c3be640c0303bad">
  <xsd:schema xmlns:xsd="http://www.w3.org/2001/XMLSchema" xmlns:xs="http://www.w3.org/2001/XMLSchema" xmlns:p="http://schemas.microsoft.com/office/2006/metadata/properties" xmlns:ns3="072ad8b3-593c-4ea2-bcf6-99214d072d24" xmlns:ns4="0b7c1f3e-153a-4a43-9fdb-e734fb9bc5a7" targetNamespace="http://schemas.microsoft.com/office/2006/metadata/properties" ma:root="true" ma:fieldsID="4a1b6bcf7316ce4fc28f78772f998e00" ns3:_="" ns4:_="">
    <xsd:import namespace="072ad8b3-593c-4ea2-bcf6-99214d072d24"/>
    <xsd:import namespace="0b7c1f3e-153a-4a43-9fdb-e734fb9bc5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2ad8b3-593c-4ea2-bcf6-99214d072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c1f3e-153a-4a43-9fdb-e734fb9bc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A92DAC-DA14-430A-95C0-23DAAF59DC26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0b7c1f3e-153a-4a43-9fdb-e734fb9bc5a7"/>
    <ds:schemaRef ds:uri="http://schemas.openxmlformats.org/package/2006/metadata/core-properties"/>
    <ds:schemaRef ds:uri="072ad8b3-593c-4ea2-bcf6-99214d072d2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4D0EAB-0522-4AD7-9143-A14A0AB74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CEE7BE-8364-4A27-BBC1-2D081336E6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2ad8b3-593c-4ea2-bcf6-99214d072d24"/>
    <ds:schemaRef ds:uri="0b7c1f3e-153a-4a43-9fdb-e734fb9bc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715</Words>
  <Application>Microsoft Office PowerPoint</Application>
  <PresentationFormat>Widescreen</PresentationFormat>
  <Paragraphs>120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Roboto Slab</vt:lpstr>
      <vt:lpstr>Arial</vt:lpstr>
      <vt:lpstr>Calibri</vt:lpstr>
      <vt:lpstr>Lexend Light</vt:lpstr>
      <vt:lpstr>Abril Fatface</vt:lpstr>
      <vt:lpstr>Lexend</vt:lpstr>
      <vt:lpstr>Belanosima</vt:lpstr>
      <vt:lpstr>Aldrich</vt:lpstr>
      <vt:lpstr>SlidesMania</vt:lpstr>
      <vt:lpstr>Thiết kế và xây dựng ứng dụng quản lý chi tiêu sinh viên</vt:lpstr>
      <vt:lpstr>Nội dung.</vt:lpstr>
      <vt:lpstr>Giới thiệu  thành viên</vt:lpstr>
      <vt:lpstr>Leader!  Phạm Hữu Quang Khải</vt:lpstr>
      <vt:lpstr>Member 1!  Nguyễn Duy Nhật Quang</vt:lpstr>
      <vt:lpstr>Member 2!  Trần Bá Thành</vt:lpstr>
      <vt:lpstr>Giới thiệu đề tài</vt:lpstr>
      <vt:lpstr>Lý do chọn đề tài</vt:lpstr>
      <vt:lpstr>Mục tiêu</vt:lpstr>
      <vt:lpstr>Phân tích bài toán</vt:lpstr>
      <vt:lpstr>Sơ đồ chức năng</vt:lpstr>
      <vt:lpstr>Sơ đồ usecase:</vt:lpstr>
      <vt:lpstr>Program fuction diagram:</vt:lpstr>
      <vt:lpstr>Phân công nhiệm vụ</vt:lpstr>
      <vt:lpstr>Phân công:</vt:lpstr>
      <vt:lpstr>Timeline</vt:lpstr>
      <vt:lpstr>Quá trình  thực hiện</vt:lpstr>
      <vt:lpstr>Tài liệu  tham khảo</vt:lpstr>
      <vt:lpstr>Tài liệu tham khảo: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PRESENTATION TITLE GOES HERE</dc:title>
  <dc:creator>TBTHANH</dc:creator>
  <cp:lastModifiedBy>Trần Bá Thành</cp:lastModifiedBy>
  <cp:revision>12</cp:revision>
  <dcterms:modified xsi:type="dcterms:W3CDTF">2023-10-27T11:23:20Z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0x010100849FEA38DDB14B4BA01EC96D2F0CCF23</vt:lpwstr>
  </property>
</Properties>
</file>